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9AC57-661A-4BC4-A5C2-8F4B2F8CA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7A739-566E-4A8D-86EC-1A503497F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C89C5-EE79-4269-A5B8-E3A309484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DA166-6D6A-4708-8522-9FFDACCF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EF5D5-B7CD-496F-950C-5D685DFF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2B8AC0-3E24-4EAB-BD8F-CE99086A9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4973D-37AB-4AD0-9438-1985EBB6C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5571E-91DE-4733-ACE2-4F2456120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DDD37-FD0E-47ED-9D35-1A750D4F4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000F7-CE42-4052-BD04-D7393FB1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EDF34-252D-4B42-889C-805CF272E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1211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食品安全项目管理与可持续发展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食品安全项目管理概述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可持续发展在食品安全项目中的应用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食品安全项目管理的关键要素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食品安全项目管理与可持续发展的互动关系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食品安全项目管理与可持续发展的实践案例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食品安全是公共卫生的重要组成部分，通过项目管理可以有效预防和控制食源性疾病，保障公众健康。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食品安全与农业、食品工业、餐饮业等多个领域密切相关，通过项目管理可以推动相关产业的可持续发展，促进经济繁荣。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食品安全问题容易引发社会恐慌和信任危机，通过项目管理可以加强食品安全监管，维护社会稳定和公共安全。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574" r="2457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食品安全与可持续发展的关系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资源利用与环境保护：食品安全项目需要关注资源利用和环境保护，通过推广有机农业、减少农药使用等措施，实现食品生产的可持续发展。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社会公正与普惠：食品安全项目需要关注社会公正和普惠，确保所有人都能获得安全、营养的食品，消除饥饿和营养不良现象。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经济繁荣与就业创造：食品安全项目可以带动相关产业的发展，创造就业机会，促进经济繁荣。同时，通过提高食品安全水平，可以增强消费者信心，拉动内需增长。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与未来发展：食品安全项目需要关注科技创新和未来发展，利用现代科技手段提高食品安全监管效率和水平，推动食品产业的技术升级和转型。同时，通过探索新的食品来源和生产方式，为未来的食品安全和可持续发展奠定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食品安全项目管理概述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项目管理的定义和重要性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项目管理是一种系统性的方法，通过规划、组织、指导和控制资源，以实现特定目标。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在食品安全领域，项目管理能够确保食品生产、加工、运输和销售等各环节的安全性和合规性，从而保障消费者的健康和权益。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477" b="17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食品安全项目管理的特点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多部门协作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食品安全项目管理涉及农业、食品工业、卫生、质检等多个部门，需要各部门之间的紧密协作和信息共享。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全过程管理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从农田到餐桌，食品安全项目管理涵盖食品生产、加工、运输、销售等全过程，确保每一环节的安全可控。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法规和标准约束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食品安全项目管理必须遵循国家和国际的法规和标准，如《食品安全法》、ISO22000等。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250" b="3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在食品供应链中，各环节之间的信息不对称可能导致安全风险识别和控制的难度增加。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食品安全检测技术和管理理念不断更新，要求项目管理人员持续学习和适应新技术和新方法。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食品安全事件往往引发社会广泛关注，对项目管理人员造成巨大的舆论压力，需要妥善处理与公众和媒体的关系。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社会舆论压力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食品安全项目管理的挑战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可持续发展在食品安全项目中的应用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可持续发展的定义和原则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可持续发展是指在满足当前世代需求的同时，不损害子孙后代满足其需求的能力的发展模式。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公平性、持续性、共同性。公平性指同代人之间、代际之间、人类与其他生物种群之间、不同国家和地区之间的公平；持续性指地球生态系统的可持续性，保持生态系统受到某种干扰时能保持其生产率的能力；共同性指可持续发展作为全球发展的总目标，所体现的公平性和持续性原则是共同的，需要全球的共同行动和合作来实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促进生态平衡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可持续发展强调对环境的保护，通过采用环保的农业技术和生产方式，可以减少对生态环境的破坏，维护生态平衡。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推动经济可持续发展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食品安全项目与经济发展密切相关，实施可持续发展策略可以促进食品产业的转型升级，提高经济效益和社会效益。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通过实施可持续发展策略，可以确保食品生产、加工、运输等环节的安全性，降低食品污染和中毒事件的发生率。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可持续发展在食品安全项目中的意义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推广有机农业、生态农业等环保农业技术，减少化肥和农药的使用量，降低对土壤和水资源的污染。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采用环保的农业技术和生产方式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建立完善的食品安全管理体系，确保食品生产过程中的卫生和质量安全，防止食品污染和中毒事件的发生。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强化食品生产过程中的安全管理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鼓励食品企业采用环保的生产方式和包装材料，提高资源利用效率，减少废弃物排放对环境的污染。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推动食品产业的绿色转型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加强国际间的合作与交流，共同应对全球性的食品安全问题，促进全球食品安全的可持续发展。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可持续发展在食品安全项目中的实践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食品安全项目管理的关键要素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确立清晰、可衡量的食品安全项目目标，如降低食品中有害物质含量、提高食品生产效率等。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明确项目涉及的产品、服务、时间、资源等范围，确保项目实施的针对性和有效性。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项目目标与范围管理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https://d.book118.com/506212110030010040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2024-09-06T08:45:19.942</cp:lastPrinted>
  <dcterms:created xsi:type="dcterms:W3CDTF">2024-09-06T00:45:19Z</dcterms:created>
  <dcterms:modified xsi:type="dcterms:W3CDTF">2024-09-06T00:45:22Z</dcterms:modified>
</cp:coreProperties>
</file>