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24AC8B-2DAF-4350-BA67-40F4833D5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D8575A-9EA9-4F4E-A157-2A1949066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B8C1A9-25E3-4DFB-933F-14B178D81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E91C1A-0468-47B9-B4CE-542A347CC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EDAD54-D74D-424D-81CC-A1F3956472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D0C5E6-FB70-46D6-9672-099D331006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4FF4BE-4D49-4C3E-8A4D-8AA6AA7977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568785-3184-42D9-ACEB-E662B7555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FD5473-C438-4B5F-B3B0-D2A5B06C8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790AC-E6A8-4D13-9C79-9F5B3E98E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27BE7-39F5-469E-900B-DB54CE966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12231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矿山地质环境保护与恢复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矿山地质环境现状分析
 矿山开发对环境的影响
 保护与恢复的政策法规
 地质环境保护技术措施
 矿山生态恢复实践案例
 恢复效果评估与监测
 未来保护与恢复的挑战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矿山地质环境现状分析</a:t>
            </a:r>
          </a:p>
        </p:txBody>
      </p:sp>
      <p:sp>
        <p:nvSpPr>
          <p:cNvPr id="3" name="Subtitle 2"/>
          <p:cNvSpPr>
            <a:spLocks noGrp="1"/>
          </p:cNvSpPr>
          <p:nvPr>
            <p:ph type="subTitle" idx="1"/>
          </p:nvPr>
        </p:nvSpPr>
        <p:spPr/>
        <p:txBody>
          <a:bodyPr/>
          <a:lstStyle/>
          <a:p>
            <a:r>
              <a:t>矿山地质环境保护与恢复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矿山地质环境现状分析</a:t>
            </a:r>
          </a:p>
        </p:txBody>
      </p:sp>
      <p:sp>
        <p:nvSpPr>
          <p:cNvPr id="3" name="Text Placeholder 2"/>
          <p:cNvSpPr>
            <a:spLocks noGrp="1"/>
          </p:cNvSpPr>
          <p:nvPr>
            <p:ph type="body" idx="1"/>
          </p:nvPr>
        </p:nvSpPr>
        <p:spPr/>
        <p:txBody>
          <a:bodyPr/>
          <a:lstStyle/>
          <a:p>
            <a:r>
              <a:t>矿山地质环境现状总体概述</a:t>
            </a:r>
          </a:p>
        </p:txBody>
      </p:sp>
      <p:sp>
        <p:nvSpPr>
          <p:cNvPr id="4" name="Content Placeholder 3"/>
          <p:cNvSpPr>
            <a:spLocks noGrp="1"/>
          </p:cNvSpPr>
          <p:nvPr>
            <p:ph sz="half" idx="2"/>
          </p:nvPr>
        </p:nvSpPr>
        <p:spPr/>
        <p:txBody>
          <a:bodyPr/>
          <a:lstStyle/>
          <a:p>
            <a:r>
              <a:t>1.矿山开采导致的地质环境问题严重，破坏自然生态平衡，影响人类生产生活。</a:t>
            </a:r>
          </a:p>
          <a:p>
            <a:r>
              <a:t>2.矿山地质环境问题主要包括地面塌陷、地裂缝、崩塌、滑坡、泥石流等。</a:t>
            </a:r>
          </a:p>
          <a:p>
            <a:r>
              <a:t>3.矿山废弃地的复垦和生态恢复已成为当务之急，需加强重视和投入。</a:t>
            </a:r>
          </a:p>
          <a:p/>
        </p:txBody>
      </p:sp>
      <p:sp>
        <p:nvSpPr>
          <p:cNvPr id="5" name="Text Placeholder 4"/>
          <p:cNvSpPr>
            <a:spLocks noGrp="1"/>
          </p:cNvSpPr>
          <p:nvPr>
            <p:ph type="body" idx="3"/>
          </p:nvPr>
        </p:nvSpPr>
        <p:spPr/>
        <p:txBody>
          <a:bodyPr/>
          <a:lstStyle/>
          <a:p>
            <a:r>
              <a:t>矿山开采引发的地质环境问题</a:t>
            </a:r>
          </a:p>
        </p:txBody>
      </p:sp>
      <p:sp>
        <p:nvSpPr>
          <p:cNvPr id="6" name="Content Placeholder 5"/>
          <p:cNvSpPr>
            <a:spLocks noGrp="1"/>
          </p:cNvSpPr>
          <p:nvPr>
            <p:ph sz="half" idx="4"/>
          </p:nvPr>
        </p:nvSpPr>
        <p:spPr/>
        <p:txBody>
          <a:bodyPr/>
          <a:lstStyle/>
          <a:p>
            <a:r>
              <a:t>1.矿山开采导致地下采空，容易引发地面塌陷和地裂缝等灾害。</a:t>
            </a:r>
          </a:p>
          <a:p>
            <a:r>
              <a:t>2.矿山开采破坏了山体结构，容易导致崩塌、滑坡等地质灾害。</a:t>
            </a:r>
          </a:p>
          <a:p>
            <a:r>
              <a:t>3.矿山废弃物乱堆乱放，容易引发泥石流等灾害。</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矿山地质环境现状分析</a:t>
            </a:r>
          </a:p>
        </p:txBody>
      </p:sp>
      <p:sp>
        <p:nvSpPr>
          <p:cNvPr id="3" name="Text Placeholder 2"/>
          <p:cNvSpPr>
            <a:spLocks noGrp="1"/>
          </p:cNvSpPr>
          <p:nvPr>
            <p:ph type="body" idx="1"/>
          </p:nvPr>
        </p:nvSpPr>
        <p:spPr/>
        <p:txBody>
          <a:bodyPr/>
          <a:lstStyle/>
          <a:p>
            <a:r>
              <a:t>矿山地质环境问题的影响</a:t>
            </a:r>
          </a:p>
        </p:txBody>
      </p:sp>
      <p:sp>
        <p:nvSpPr>
          <p:cNvPr id="4" name="Content Placeholder 3"/>
          <p:cNvSpPr>
            <a:spLocks noGrp="1"/>
          </p:cNvSpPr>
          <p:nvPr>
            <p:ph sz="half" idx="2"/>
          </p:nvPr>
        </p:nvSpPr>
        <p:spPr/>
        <p:txBody>
          <a:bodyPr/>
          <a:lstStyle/>
          <a:p>
            <a:r>
              <a:t>1.矿山地质环境问题对人类生产生活造成严重影响，威胁人民生命财产安全。</a:t>
            </a:r>
          </a:p>
          <a:p>
            <a:r>
              <a:t>2.矿山地质环境问题破坏生态环境，影响生态平衡和可持续发展。</a:t>
            </a:r>
          </a:p>
          <a:p>
            <a:r>
              <a:t>3.矿山地质环境问题影响矿产资源的开发利用和经济发展。</a:t>
            </a:r>
          </a:p>
          <a:p/>
        </p:txBody>
      </p:sp>
      <p:sp>
        <p:nvSpPr>
          <p:cNvPr id="5" name="Text Placeholder 4"/>
          <p:cNvSpPr>
            <a:spLocks noGrp="1"/>
          </p:cNvSpPr>
          <p:nvPr>
            <p:ph type="body" idx="3"/>
          </p:nvPr>
        </p:nvSpPr>
        <p:spPr/>
        <p:txBody>
          <a:bodyPr/>
          <a:lstStyle/>
          <a:p>
            <a:r>
              <a:t>矿山废弃地复垦和生态恢复的必要性</a:t>
            </a:r>
          </a:p>
        </p:txBody>
      </p:sp>
      <p:sp>
        <p:nvSpPr>
          <p:cNvPr id="6" name="Content Placeholder 5"/>
          <p:cNvSpPr>
            <a:spLocks noGrp="1"/>
          </p:cNvSpPr>
          <p:nvPr>
            <p:ph sz="half" idx="4"/>
          </p:nvPr>
        </p:nvSpPr>
        <p:spPr/>
        <p:txBody>
          <a:bodyPr/>
          <a:lstStyle/>
          <a:p>
            <a:r>
              <a:t>1.矿山废弃地复垦和生态恢复是保护生态环境的需要，有利于恢复生态平衡。</a:t>
            </a:r>
          </a:p>
          <a:p>
            <a:r>
              <a:t>2.矿山废弃地复垦和生态恢复可以提高土地资源利用率，促进经济发展。</a:t>
            </a:r>
          </a:p>
          <a:p>
            <a:r>
              <a:t>3.矿山废弃地复垦和生态恢复可以改善当地环境，提高人民生活水平。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矿山地质环境现状分析</a:t>
            </a:r>
          </a:p>
        </p:txBody>
      </p:sp>
      <p:sp>
        <p:nvSpPr>
          <p:cNvPr id="3" name="Content Placeholder 2"/>
          <p:cNvSpPr>
            <a:spLocks noGrp="1"/>
          </p:cNvSpPr>
          <p:nvPr>
            <p:ph sz="half" idx="2"/>
          </p:nvPr>
        </p:nvSpPr>
        <p:spPr/>
        <p:txBody>
          <a:bodyPr/>
          <a:lstStyle/>
          <a:p>
            <a:r>
              <a:t>1.国家出台了一系列政策法规，加强矿山地质环境保护与恢复工作。</a:t>
            </a:r>
          </a:p>
          <a:p>
            <a:r>
              <a:t>2.政策法规明确了矿山企业的责任和义务，加大了对违法行为的处罚力度。</a:t>
            </a:r>
          </a:p>
          <a:p>
            <a:r>
              <a:t>3.政策法规的实施需要加强监管和评估，确保政策效果得到充分体现。</a:t>
            </a:r>
          </a:p>
          <a:p/>
        </p:txBody>
      </p:sp>
      <p:sp>
        <p:nvSpPr>
          <p:cNvPr id="4" name="Text Placeholder 3"/>
          <p:cNvSpPr>
            <a:spLocks noGrp="1"/>
          </p:cNvSpPr>
          <p:nvPr>
            <p:ph type="body" idx="3"/>
          </p:nvPr>
        </p:nvSpPr>
        <p:spPr/>
        <p:txBody>
          <a:bodyPr/>
          <a:lstStyle/>
          <a:p>
            <a:r>
              <a:t>矿山地质环境保护与恢复的未来展望</a:t>
            </a:r>
          </a:p>
        </p:txBody>
      </p:sp>
      <p:sp>
        <p:nvSpPr>
          <p:cNvPr id="5" name="Content Placeholder 4"/>
          <p:cNvSpPr>
            <a:spLocks noGrp="1"/>
          </p:cNvSpPr>
          <p:nvPr>
            <p:ph sz="half" idx="4"/>
          </p:nvPr>
        </p:nvSpPr>
        <p:spPr/>
        <p:txBody>
          <a:bodyPr/>
          <a:lstStyle/>
          <a:p>
            <a:r>
              <a:t>1.随着技术的不断进步和应用，矿山地质环境保护与恢复工作将更加有效和高效。</a:t>
            </a:r>
          </a:p>
          <a:p>
            <a:r>
              <a:t>2.未来将加强矿山地质环境监测和预警，提高地质灾害防治能力。</a:t>
            </a:r>
          </a:p>
          <a:p>
            <a:r>
              <a:t>3.矿山企业将更加注重环境保护和可持续发展，实现经济效益和环境效益的双赢。</a:t>
            </a:r>
          </a:p>
        </p:txBody>
      </p:sp>
      <p:sp>
        <p:nvSpPr>
          <p:cNvPr id="6" name="Text Placeholder 5"/>
          <p:cNvSpPr>
            <a:spLocks noGrp="1"/>
          </p:cNvSpPr>
          <p:nvPr>
            <p:ph type="body" idx="1"/>
          </p:nvPr>
        </p:nvSpPr>
        <p:spPr/>
        <p:txBody>
          <a:bodyPr/>
          <a:lstStyle/>
          <a:p>
            <a:r>
              <a:t>矿山地质环境保护与恢复的政策与法规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矿山开发对环境的影响</a:t>
            </a:r>
          </a:p>
        </p:txBody>
      </p:sp>
      <p:sp>
        <p:nvSpPr>
          <p:cNvPr id="3" name="Subtitle 2"/>
          <p:cNvSpPr>
            <a:spLocks noGrp="1"/>
          </p:cNvSpPr>
          <p:nvPr>
            <p:ph type="subTitle" idx="1"/>
          </p:nvPr>
        </p:nvSpPr>
        <p:spPr/>
        <p:txBody>
          <a:bodyPr/>
          <a:lstStyle/>
          <a:p>
            <a:r>
              <a:t>矿山地质环境保护与恢复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矿山开发对环境的影响</a:t>
            </a:r>
          </a:p>
        </p:txBody>
      </p:sp>
      <p:sp>
        <p:nvSpPr>
          <p:cNvPr id="3" name="Text Placeholder 2"/>
          <p:cNvSpPr>
            <a:spLocks noGrp="1"/>
          </p:cNvSpPr>
          <p:nvPr>
            <p:ph type="body" idx="1"/>
          </p:nvPr>
        </p:nvSpPr>
        <p:spPr/>
        <p:txBody>
          <a:bodyPr/>
          <a:lstStyle/>
          <a:p>
            <a:r>
              <a:t>矿山开发对土地资源的影响</a:t>
            </a:r>
          </a:p>
        </p:txBody>
      </p:sp>
      <p:sp>
        <p:nvSpPr>
          <p:cNvPr id="4" name="Content Placeholder 3"/>
          <p:cNvSpPr>
            <a:spLocks noGrp="1"/>
          </p:cNvSpPr>
          <p:nvPr>
            <p:ph sz="half" idx="2"/>
          </p:nvPr>
        </p:nvSpPr>
        <p:spPr/>
        <p:txBody>
          <a:bodyPr/>
          <a:lstStyle/>
          <a:p>
            <a:r>
              <a:t>1.矿山开发导致土地资源的破坏，地表植被被毁，造成水土流失，土地荒漠化等问题。</a:t>
            </a:r>
          </a:p>
          <a:p>
            <a:r>
              <a:t>2.大规模的矿山开采导致地下水位下降，影响土地资源的利用。</a:t>
            </a:r>
          </a:p>
          <a:p>
            <a:r>
              <a:t>3.矿渣、尾矿等废弃物的堆积占用大量土地资源，对周边环境造成污染。</a:t>
            </a:r>
          </a:p>
          <a:p/>
        </p:txBody>
      </p:sp>
      <p:sp>
        <p:nvSpPr>
          <p:cNvPr id="5" name="Text Placeholder 4"/>
          <p:cNvSpPr>
            <a:spLocks noGrp="1"/>
          </p:cNvSpPr>
          <p:nvPr>
            <p:ph type="body" idx="3"/>
          </p:nvPr>
        </p:nvSpPr>
        <p:spPr/>
        <p:txBody>
          <a:bodyPr/>
          <a:lstStyle/>
          <a:p>
            <a:r>
              <a:t>矿山开发对水资源的影响</a:t>
            </a:r>
          </a:p>
        </p:txBody>
      </p:sp>
      <p:sp>
        <p:nvSpPr>
          <p:cNvPr id="6" name="Content Placeholder 5"/>
          <p:cNvSpPr>
            <a:spLocks noGrp="1"/>
          </p:cNvSpPr>
          <p:nvPr>
            <p:ph sz="half" idx="4"/>
          </p:nvPr>
        </p:nvSpPr>
        <p:spPr/>
        <p:txBody>
          <a:bodyPr/>
          <a:lstStyle/>
          <a:p>
            <a:r>
              <a:t>1.矿山开采破坏地下水系统，导致地下水位下降，影响周边水资源。</a:t>
            </a:r>
          </a:p>
          <a:p>
            <a:r>
              <a:t>2.矿山废水中含有的重金属离子、酸性物质等污染物对水资源造成污染。</a:t>
            </a:r>
          </a:p>
          <a:p>
            <a:r>
              <a:t>3.矿山开发活动对地表水体的影响，导致水体浑浊度增加，水质变差。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矿山开发对环境的影响</a:t>
            </a:r>
          </a:p>
        </p:txBody>
      </p:sp>
      <p:sp>
        <p:nvSpPr>
          <p:cNvPr id="3" name="Text Placeholder 2"/>
          <p:cNvSpPr>
            <a:spLocks noGrp="1"/>
          </p:cNvSpPr>
          <p:nvPr>
            <p:ph type="body" idx="1"/>
          </p:nvPr>
        </p:nvSpPr>
        <p:spPr/>
        <p:txBody>
          <a:bodyPr/>
          <a:lstStyle/>
          <a:p>
            <a:r>
              <a:t>矿山开发对大气环境的影响</a:t>
            </a:r>
          </a:p>
        </p:txBody>
      </p:sp>
      <p:sp>
        <p:nvSpPr>
          <p:cNvPr id="4" name="Content Placeholder 3"/>
          <p:cNvSpPr>
            <a:spLocks noGrp="1"/>
          </p:cNvSpPr>
          <p:nvPr>
            <p:ph sz="half" idx="2"/>
          </p:nvPr>
        </p:nvSpPr>
        <p:spPr/>
        <p:txBody>
          <a:bodyPr/>
          <a:lstStyle/>
          <a:p>
            <a:r>
              <a:t>1.矿山开采、运输等过程中产生的粉尘、废气等污染物对大气环境造成污染。</a:t>
            </a:r>
          </a:p>
          <a:p>
            <a:r>
              <a:t>2.矿山爆破产生的有害气体对大气环境造成危害。</a:t>
            </a:r>
          </a:p>
          <a:p>
            <a:r>
              <a:t>3.矿山开发活动对周边大气环境的影响，导致空气质量下降，影响人体健康。</a:t>
            </a:r>
          </a:p>
          <a:p/>
        </p:txBody>
      </p:sp>
      <p:sp>
        <p:nvSpPr>
          <p:cNvPr id="5" name="Text Placeholder 4"/>
          <p:cNvSpPr>
            <a:spLocks noGrp="1"/>
          </p:cNvSpPr>
          <p:nvPr>
            <p:ph type="body" idx="3"/>
          </p:nvPr>
        </p:nvSpPr>
        <p:spPr/>
        <p:txBody>
          <a:bodyPr/>
          <a:lstStyle/>
          <a:p>
            <a:r>
              <a:t>矿山开发对生物多样性的影响</a:t>
            </a:r>
          </a:p>
        </p:txBody>
      </p:sp>
      <p:sp>
        <p:nvSpPr>
          <p:cNvPr id="6" name="Content Placeholder 5"/>
          <p:cNvSpPr>
            <a:spLocks noGrp="1"/>
          </p:cNvSpPr>
          <p:nvPr>
            <p:ph sz="half" idx="4"/>
          </p:nvPr>
        </p:nvSpPr>
        <p:spPr/>
        <p:txBody>
          <a:bodyPr/>
          <a:lstStyle/>
          <a:p>
            <a:r>
              <a:t>1.矿山开发破坏生态环境，导致生物多样性的减少。</a:t>
            </a:r>
          </a:p>
          <a:p>
            <a:r>
              <a:t>2.矿山废弃物的堆积占用生物栖息地，对生物多样性造成威胁。</a:t>
            </a:r>
          </a:p>
          <a:p>
            <a:r>
              <a:t>3.矿山开发活动对周边生态环境的影响，导致生物种群的数量和种类减少。</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矿山开发对环境的影响</a:t>
            </a:r>
          </a:p>
        </p:txBody>
      </p:sp>
      <p:sp>
        <p:nvSpPr>
          <p:cNvPr id="3" name="Text Placeholder 2"/>
          <p:cNvSpPr>
            <a:spLocks noGrp="1"/>
          </p:cNvSpPr>
          <p:nvPr>
            <p:ph type="body" idx="1"/>
          </p:nvPr>
        </p:nvSpPr>
        <p:spPr/>
        <p:txBody>
          <a:bodyPr/>
          <a:lstStyle/>
          <a:p>
            <a:r>
              <a:t>矿山开发对地质环境的影响</a:t>
            </a:r>
          </a:p>
        </p:txBody>
      </p:sp>
      <p:sp>
        <p:nvSpPr>
          <p:cNvPr id="4" name="Content Placeholder 3"/>
          <p:cNvSpPr>
            <a:spLocks noGrp="1"/>
          </p:cNvSpPr>
          <p:nvPr>
            <p:ph sz="half" idx="2"/>
          </p:nvPr>
        </p:nvSpPr>
        <p:spPr/>
        <p:txBody>
          <a:bodyPr/>
          <a:lstStyle/>
          <a:p>
            <a:r>
              <a:t>1.矿山开采导致地质环境的破坏，可能引发地质灾害，如崩塌、滑坡等。</a:t>
            </a:r>
          </a:p>
          <a:p>
            <a:r>
              <a:t>2.矿山开采对地质构造的影响，可能导致地质环境的不稳定。</a:t>
            </a:r>
          </a:p>
          <a:p>
            <a:r>
              <a:t>3.矿山废弃物的堆积对地质环境的影响，可能导致地下水和土壤污染。</a:t>
            </a:r>
          </a:p>
          <a:p/>
        </p:txBody>
      </p:sp>
      <p:sp>
        <p:nvSpPr>
          <p:cNvPr id="5" name="Text Placeholder 4"/>
          <p:cNvSpPr>
            <a:spLocks noGrp="1"/>
          </p:cNvSpPr>
          <p:nvPr>
            <p:ph type="body" idx="3"/>
          </p:nvPr>
        </p:nvSpPr>
        <p:spPr/>
        <p:txBody>
          <a:bodyPr/>
          <a:lstStyle/>
          <a:p>
            <a:r>
              <a:t>矿山开发对社会经济的影响</a:t>
            </a:r>
          </a:p>
        </p:txBody>
      </p:sp>
      <p:sp>
        <p:nvSpPr>
          <p:cNvPr id="6" name="Content Placeholder 5"/>
          <p:cNvSpPr>
            <a:spLocks noGrp="1"/>
          </p:cNvSpPr>
          <p:nvPr>
            <p:ph sz="half" idx="4"/>
          </p:nvPr>
        </p:nvSpPr>
        <p:spPr/>
        <p:txBody>
          <a:bodyPr/>
          <a:lstStyle/>
          <a:p>
            <a:r>
              <a:t>1.矿山开发对社会经济的影响，可以促进当地经济发展，提高就业率。</a:t>
            </a:r>
          </a:p>
          <a:p>
            <a:r>
              <a:t>2.但是，如果矿山开发不当，会对当地环境造成污染，影响居民生活质量。</a:t>
            </a:r>
          </a:p>
          <a:p>
            <a:r>
              <a:t>3.矿山开发活动对当地社会文化的影响，可能破坏传统文化和生态环境。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保护与恢复的政策法规</a:t>
            </a:r>
          </a:p>
        </p:txBody>
      </p:sp>
      <p:sp>
        <p:nvSpPr>
          <p:cNvPr id="3" name="Subtitle 2"/>
          <p:cNvSpPr>
            <a:spLocks noGrp="1"/>
          </p:cNvSpPr>
          <p:nvPr>
            <p:ph type="subTitle" idx="1"/>
          </p:nvPr>
        </p:nvSpPr>
        <p:spPr/>
        <p:txBody>
          <a:bodyPr/>
          <a:lstStyle/>
          <a:p>
            <a:r>
              <a:t>矿山地质环境保护与恢复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保护与恢复的政策法规</a:t>
            </a:r>
          </a:p>
        </p:txBody>
      </p:sp>
      <p:sp>
        <p:nvSpPr>
          <p:cNvPr id="3" name="Content Placeholder 2"/>
          <p:cNvSpPr>
            <a:spLocks noGrp="1"/>
          </p:cNvSpPr>
          <p:nvPr>
            <p:ph sz="half" idx="2"/>
          </p:nvPr>
        </p:nvSpPr>
        <p:spPr/>
        <p:txBody>
          <a:bodyPr/>
          <a:lstStyle/>
          <a:p>
            <a:r>
              <a:t>1.矿山地质环境保护与恢复的政策法规旨在确保矿产资源的可持续开发，减少矿山活动对环境的影响，保护生态平衡。</a:t>
            </a:r>
          </a:p>
          <a:p>
            <a:r>
              <a:t>2.政策法规的制定与实施需要综合考虑经济效益、社会效益和生态效益的平衡。</a:t>
            </a:r>
          </a:p>
          <a:p>
            <a:r>
              <a:t>3.随着社会对环境保护意识的提高，矿山地质环境保护与恢复的政策法规不断完善，加强对矿业活动的监管。</a:t>
            </a:r>
          </a:p>
          <a:p/>
        </p:txBody>
      </p:sp>
      <p:sp>
        <p:nvSpPr>
          <p:cNvPr id="4" name="Text Placeholder 3"/>
          <p:cNvSpPr>
            <a:spLocks noGrp="1"/>
          </p:cNvSpPr>
          <p:nvPr>
            <p:ph type="body" idx="3"/>
          </p:nvPr>
        </p:nvSpPr>
        <p:spPr/>
        <p:txBody>
          <a:bodyPr/>
          <a:lstStyle/>
          <a:p>
            <a:r>
              <a:t>矿产资源开发许可制度</a:t>
            </a:r>
          </a:p>
        </p:txBody>
      </p:sp>
      <p:sp>
        <p:nvSpPr>
          <p:cNvPr id="5" name="Content Placeholder 4"/>
          <p:cNvSpPr>
            <a:spLocks noGrp="1"/>
          </p:cNvSpPr>
          <p:nvPr>
            <p:ph sz="half" idx="4"/>
          </p:nvPr>
        </p:nvSpPr>
        <p:spPr/>
        <p:txBody>
          <a:bodyPr/>
          <a:lstStyle/>
          <a:p>
            <a:r>
              <a:t>1.矿产资源开发需获得相关许可，确保矿业活动符合法规要求，有利于环境保护。</a:t>
            </a:r>
          </a:p>
          <a:p>
            <a:r>
              <a:t>2.许可制度的实施需要加强监管，确保矿业企业遵守环境保护规定，降低对环境的影响。</a:t>
            </a:r>
          </a:p>
          <a:p>
            <a:r>
              <a:t>3.违反许可制度的企业将受到相应的处罚，确保政策法规的严肃性和有效性。</a:t>
            </a:r>
          </a:p>
          <a:p/>
        </p:txBody>
      </p:sp>
      <p:sp>
        <p:nvSpPr>
          <p:cNvPr id="6" name="Text Placeholder 5"/>
          <p:cNvSpPr>
            <a:spLocks noGrp="1"/>
          </p:cNvSpPr>
          <p:nvPr>
            <p:ph type="body" idx="1"/>
          </p:nvPr>
        </p:nvSpPr>
        <p:spPr/>
        <p:txBody>
          <a:bodyPr/>
          <a:lstStyle/>
          <a:p>
            <a:r>
              <a:t>政策法规概述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保护与恢复的政策法规</a:t>
            </a:r>
          </a:p>
        </p:txBody>
      </p:sp>
      <p:sp>
        <p:nvSpPr>
          <p:cNvPr id="3" name="Content Placeholder 2"/>
          <p:cNvSpPr>
            <a:spLocks noGrp="1"/>
          </p:cNvSpPr>
          <p:nvPr>
            <p:ph sz="half" idx="2"/>
          </p:nvPr>
        </p:nvSpPr>
        <p:spPr/>
        <p:txBody>
          <a:bodyPr/>
          <a:lstStyle/>
          <a:p>
            <a:r>
              <a:t>1.矿业企业需承担矿山地质环境保护与恢复的责任，确保矿山环境的可持续发展。</a:t>
            </a:r>
          </a:p>
          <a:p>
            <a:r>
              <a:t>2.企业需制定详细的保护与恢复方案，明确责任分工和实施计划。</a:t>
            </a:r>
          </a:p>
          <a:p>
            <a:r>
              <a:t>3.政府部门需对企业保护与恢复工作进行监督，确保方案的有效实施。</a:t>
            </a:r>
          </a:p>
          <a:p/>
        </p:txBody>
      </p:sp>
      <p:sp>
        <p:nvSpPr>
          <p:cNvPr id="4" name="Text Placeholder 3"/>
          <p:cNvSpPr>
            <a:spLocks noGrp="1"/>
          </p:cNvSpPr>
          <p:nvPr>
            <p:ph type="body" idx="3"/>
          </p:nvPr>
        </p:nvSpPr>
        <p:spPr/>
        <p:txBody>
          <a:bodyPr/>
          <a:lstStyle/>
          <a:p>
            <a:r>
              <a:t>矿山环境治理恢复基金制度</a:t>
            </a:r>
          </a:p>
        </p:txBody>
      </p:sp>
      <p:sp>
        <p:nvSpPr>
          <p:cNvPr id="5" name="Content Placeholder 4"/>
          <p:cNvSpPr>
            <a:spLocks noGrp="1"/>
          </p:cNvSpPr>
          <p:nvPr>
            <p:ph sz="half" idx="4"/>
          </p:nvPr>
        </p:nvSpPr>
        <p:spPr/>
        <p:txBody>
          <a:bodyPr/>
          <a:lstStyle/>
          <a:p>
            <a:r>
              <a:t>1.设立矿山环境治理恢复基金，为矿山地质环境保护与恢复提供资金支持。</a:t>
            </a:r>
          </a:p>
          <a:p>
            <a:r>
              <a:t>2.基金来源包括企业自筹、政府财政拨款和社会捐赠等。</a:t>
            </a:r>
          </a:p>
          <a:p>
            <a:r>
              <a:t>3.基金使用需遵循专款专用、公开透明的原则，确保资金的有效利用。</a:t>
            </a:r>
          </a:p>
          <a:p/>
        </p:txBody>
      </p:sp>
      <p:sp>
        <p:nvSpPr>
          <p:cNvPr id="6" name="Text Placeholder 5"/>
          <p:cNvSpPr>
            <a:spLocks noGrp="1"/>
          </p:cNvSpPr>
          <p:nvPr>
            <p:ph type="body" idx="1"/>
          </p:nvPr>
        </p:nvSpPr>
        <p:spPr/>
        <p:txBody>
          <a:bodyPr/>
          <a:lstStyle/>
          <a:p>
            <a:r>
              <a:t>矿山地质环境保护与恢复责任制度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保护与恢复的政策法规</a:t>
            </a:r>
          </a:p>
        </p:txBody>
      </p:sp>
      <p:sp>
        <p:nvSpPr>
          <p:cNvPr id="3" name="Text Placeholder 2"/>
          <p:cNvSpPr>
            <a:spLocks noGrp="1"/>
          </p:cNvSpPr>
          <p:nvPr>
            <p:ph type="body" idx="1"/>
          </p:nvPr>
        </p:nvSpPr>
        <p:spPr/>
        <p:txBody>
          <a:bodyPr/>
          <a:lstStyle/>
          <a:p>
            <a:r>
              <a:t>矿山地质环境监测与评估制度</a:t>
            </a:r>
          </a:p>
        </p:txBody>
      </p:sp>
      <p:sp>
        <p:nvSpPr>
          <p:cNvPr id="4" name="Content Placeholder 3"/>
          <p:cNvSpPr>
            <a:spLocks noGrp="1"/>
          </p:cNvSpPr>
          <p:nvPr>
            <p:ph sz="half" idx="2"/>
          </p:nvPr>
        </p:nvSpPr>
        <p:spPr/>
        <p:txBody>
          <a:bodyPr/>
          <a:lstStyle/>
          <a:p>
            <a:r>
              <a:t>1.建立矿山地质环境监测与评估制度，及时掌握矿山地质环境状况，为保护与恢复工作提供依据。</a:t>
            </a:r>
          </a:p>
          <a:p>
            <a:r>
              <a:t>2.企业需定期进行地质环境监测，对可能出现的地质环境问题进行预警和防治。</a:t>
            </a:r>
          </a:p>
          <a:p>
            <a:r>
              <a:t>3.政府部门需对企业监测与评估工作进行监督，确保数据的真实性和准确性。</a:t>
            </a:r>
          </a:p>
          <a:p/>
        </p:txBody>
      </p:sp>
      <p:sp>
        <p:nvSpPr>
          <p:cNvPr id="5" name="Text Placeholder 4"/>
          <p:cNvSpPr>
            <a:spLocks noGrp="1"/>
          </p:cNvSpPr>
          <p:nvPr>
            <p:ph type="body" idx="3"/>
          </p:nvPr>
        </p:nvSpPr>
        <p:spPr/>
        <p:txBody>
          <a:bodyPr/>
          <a:lstStyle/>
          <a:p>
            <a:r>
              <a:t>技术进步与创新驱动</a:t>
            </a:r>
          </a:p>
        </p:txBody>
      </p:sp>
      <p:sp>
        <p:nvSpPr>
          <p:cNvPr id="6" name="Content Placeholder 5"/>
          <p:cNvSpPr>
            <a:spLocks noGrp="1"/>
          </p:cNvSpPr>
          <p:nvPr>
            <p:ph sz="half" idx="4"/>
          </p:nvPr>
        </p:nvSpPr>
        <p:spPr/>
        <p:txBody>
          <a:bodyPr/>
          <a:lstStyle/>
          <a:p>
            <a:r>
              <a:t>1.加强矿山地质环境保护与恢复的技术研发，推动科技进步，提高保护与恢复工作的效率和效果。</a:t>
            </a:r>
          </a:p>
          <a:p>
            <a:r>
              <a:t>2.鼓励企业采用新技术、新工艺和新设备，减少矿山活动对环境的影响，提高资源利用率。</a:t>
            </a:r>
          </a:p>
          <a:p>
            <a:r>
              <a:t>3.政府应加大对科技创新的支持力度，为矿山地质环境保护与恢复提供技术保障。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地质环境保护技术措施</a:t>
            </a:r>
          </a:p>
        </p:txBody>
      </p:sp>
      <p:sp>
        <p:nvSpPr>
          <p:cNvPr id="3" name="Subtitle 2"/>
          <p:cNvSpPr>
            <a:spLocks noGrp="1"/>
          </p:cNvSpPr>
          <p:nvPr>
            <p:ph type="subTitle" idx="1"/>
          </p:nvPr>
        </p:nvSpPr>
        <p:spPr/>
        <p:txBody>
          <a:bodyPr/>
          <a:lstStyle/>
          <a:p>
            <a:r>
              <a:t>矿山地质环境保护与恢复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地质环境保护技术措施</a:t>
            </a:r>
          </a:p>
        </p:txBody>
      </p:sp>
      <p:sp>
        <p:nvSpPr>
          <p:cNvPr id="3" name="Text Placeholder 2"/>
          <p:cNvSpPr>
            <a:spLocks noGrp="1"/>
          </p:cNvSpPr>
          <p:nvPr>
            <p:ph type="body" idx="1"/>
          </p:nvPr>
        </p:nvSpPr>
        <p:spPr/>
        <p:txBody>
          <a:bodyPr/>
          <a:lstStyle/>
          <a:p>
            <a:r>
              <a:t>矿山地质勘察</a:t>
            </a:r>
          </a:p>
        </p:txBody>
      </p:sp>
      <p:sp>
        <p:nvSpPr>
          <p:cNvPr id="4" name="Content Placeholder 3"/>
          <p:cNvSpPr>
            <a:spLocks noGrp="1"/>
          </p:cNvSpPr>
          <p:nvPr>
            <p:ph sz="half" idx="2"/>
          </p:nvPr>
        </p:nvSpPr>
        <p:spPr/>
        <p:txBody>
          <a:bodyPr/>
          <a:lstStyle/>
          <a:p>
            <a:r>
              <a:t>1.进行全面的地质勘察，了解矿山地质构造和特征，为后续的保护和恢复工作提供基础数据。</a:t>
            </a:r>
          </a:p>
          <a:p>
            <a:r>
              <a:t>2.采用先进的技术手段，如遥感、GIS等，提高地质勘察的精度和效率。</a:t>
            </a:r>
          </a:p>
          <a:p>
            <a:r>
              <a:t>3.加强对地质勘察数据的分析和解读，为矿山地质环境保护和恢复提供科学依据。</a:t>
            </a:r>
          </a:p>
          <a:p/>
        </p:txBody>
      </p:sp>
      <p:sp>
        <p:nvSpPr>
          <p:cNvPr id="5" name="Text Placeholder 4"/>
          <p:cNvSpPr>
            <a:spLocks noGrp="1"/>
          </p:cNvSpPr>
          <p:nvPr>
            <p:ph type="body" idx="3"/>
          </p:nvPr>
        </p:nvSpPr>
        <p:spPr/>
        <p:txBody>
          <a:bodyPr/>
          <a:lstStyle/>
          <a:p>
            <a:r>
              <a:t>矿山开采设计优化</a:t>
            </a:r>
          </a:p>
        </p:txBody>
      </p:sp>
      <p:sp>
        <p:nvSpPr>
          <p:cNvPr id="6" name="Content Placeholder 5"/>
          <p:cNvSpPr>
            <a:spLocks noGrp="1"/>
          </p:cNvSpPr>
          <p:nvPr>
            <p:ph sz="half" idx="4"/>
          </p:nvPr>
        </p:nvSpPr>
        <p:spPr/>
        <p:txBody>
          <a:bodyPr/>
          <a:lstStyle/>
          <a:p>
            <a:r>
              <a:t>1.在开采设计中充分考虑地质环境保护，采用环境友好的开采方法和技术。</a:t>
            </a:r>
          </a:p>
          <a:p>
            <a:r>
              <a:t>2.优化开采顺序和作业布局，减少对矿山地质环境的破坏。</a:t>
            </a:r>
          </a:p>
          <a:p>
            <a:r>
              <a:t>3.加强开采过程中的地质环境监测，及时发现并解决潜在的地质环境问题。</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https://d.book118.com/506212231124010034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矿山地质环境现状分析</vt:lpstr>
      <vt:lpstr> 矿山地质环境现状分析</vt:lpstr>
      <vt:lpstr> 矿山地质环境现状分析</vt:lpstr>
      <vt:lpstr> 矿山地质环境现状分析</vt:lpstr>
      <vt:lpstr> 矿山开发对环境的影响</vt:lpstr>
      <vt:lpstr> 矿山开发对环境的影响</vt:lpstr>
      <vt:lpstr> 矿山开发对环境的影响</vt:lpstr>
      <vt:lpstr> 矿山开发对环境的影响</vt:lpstr>
      <vt:lpstr> 保护与恢复的政策法规</vt:lpstr>
      <vt:lpstr> 保护与恢复的政策法规</vt:lpstr>
      <vt:lpstr> 保护与恢复的政策法规</vt:lpstr>
      <vt:lpstr> 保护与恢复的政策法规</vt:lpstr>
      <vt:lpstr> 地质环境保护技术措施</vt:lpstr>
      <vt:lpstr> 地质环境保护技术措施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2024-09-03T20:04:21.089</cp:lastPrinted>
  <dcterms:created xsi:type="dcterms:W3CDTF">2024-09-03T12:04:21Z</dcterms:created>
  <dcterms:modified xsi:type="dcterms:W3CDTF">2024-09-03T12:04:23Z</dcterms:modified>
</cp:coreProperties>
</file>