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8C07AA-090A-47E8-A095-CF134D32E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BD655-AF82-491B-A091-2B850CC9E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6E241C-CC7F-41E8-9292-6EFFFE24D1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357D9E-07A5-462F-8D4F-038663C0D3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1327F7-45F8-4006-9155-2C02F83B0C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9EF22D-EB93-4DCE-815E-2A2F5AFD8B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5795BC-5758-4499-A8D2-1A653878A7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8D607-075A-4B8C-9085-9DC23B994F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34D1E-E689-4D18-A274-8B97D9A68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B67A3-3085-4B8B-9B76-FDA14698E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7C6D0-1ED5-4D11-99AE-1CC196EFB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1312011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手卫生在医疗机构中的重要性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手卫生基本概念与原则</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医疗机构内手卫生现状分析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提高医疗机构内手卫生执行率策略探讨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案例分析：成功提升手卫生执行率经验分享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6667" b="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强调手卫生在医疗机构中的重要性，以减少医疗相关感染的风险。</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提高医务人员对手卫生的认识和重视程度，促进手卫生行为的落实。</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分析当前手卫生执行情况和存在的问题，提出改进措施和建议。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44" b="16744"/>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130" r="16130"/>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本次汇报将涵盖手卫生的定义、标准和指南。</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介绍手卫生在医疗机构中的现状和挑战。</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探讨手卫生对医疗质量和患者安全的影响。</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提出加强手卫生执行的建议和措施。</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手卫生基本概念与原则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的发生率，保障患者和医护人员的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手卫生定义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医疗机构中，医护人员的手是传播病原体的重要途径。保持手部清洁和消毒是预防和控制医院感染的重要措施之一。手卫生能够显著减少由于医护人员手部污染而导致的交叉感染，提高医疗质量，保障患者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手卫生意义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洗手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使用流动水和肥皂或洗手液清洗双手的过程。主要目的是去除手部污垢、有机物和暂居菌。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手消毒</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使用快速手消毒剂揉搓双手的过程。主要目的是减少或消除手部暂居菌和常驻菌群，降低交叉感染的风险。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区别与联系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洗手和手消毒都是手卫生的重要组成部分，但侧重点不同。洗手更注重去除手部污垢和有机物，而手消毒则更注重减少或消除手部细菌。在实际应用中，两者往往结合使用，以达到更好的清洁和消毒效果。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洗手与手消毒区别与联系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552" r="155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在没有明显污染的情况下，以清洁为主，使用流动水和肥皂或洗手液进行清洗。</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清洁为主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在存在明显污染或特殊情况下，需要使用快速手消毒剂进行消毒处理。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消毒为辅</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遵循原则及操作规范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双向防护：既要保护医护人员免受感染，也要防止医护人员成为传播源。</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862" b="7862"/>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遵循原则及操作规范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遵循原则及操作规范</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操作规范</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在流动水下彻底冲净双手，擦干，取适量护手液护肤。</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取适量的肥皂或者洗手液清洗双手、前臂和上臂下1/3，并认真揉搓双手至少15秒钟，应注意清洗双手所有皮肤，清洗指背、指尖和指缝。</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洗手前应先摘除手部饰物，并修剪指甲，长度应不超过指尖。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医疗机构内手卫生现状分析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大部分医护人员能够认识到手卫生在预防医院感染中的重要性，但仍有部分人员对手卫生知识掌握不足。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医护人员对手卫生的认知程度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调查显示，医疗机构内手卫生设施配备较为完善，但医护人员在实际操作中使用频率不高，存在浪费现象。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手卫生设施的使用情况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医疗机构定期开展手卫生培训与教育，但部分医护人员参加培训的积极性不高，培训效果有待提高。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手卫生培训与教育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医护人员手卫生意识调查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https://d.book118.com/506213120113010042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2024-09-09T21:25:49.523</cp:lastPrinted>
  <dcterms:created xsi:type="dcterms:W3CDTF">2024-09-09T13:25:49Z</dcterms:created>
  <dcterms:modified xsi:type="dcterms:W3CDTF">2024-09-09T13:25:51Z</dcterms:modified>
</cp:coreProperties>
</file>