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FC870-1CAC-4FCC-83F2-BAC981AC7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AF0C3-69C8-4B4A-8E3A-3E9E7CDF9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AC25A-EF4F-46E8-8EB3-2CBB3E729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F4261-839C-49E2-8505-CBFDD693C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178552-27CC-48E1-AD81-982FA81E1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102EB3-101F-498F-98E1-903557915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7891FA-A591-48B9-952A-EC02952A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91A32-EA44-4D5B-86E7-8DA2E8B63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2C0E0-6BCC-4230-9E39-4404456DC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40D3A-87B5-484C-B9C5-4EF08FB78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76B91-F161-46FA-A324-D224F138E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15115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育婴师意外伤害的预防与处理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育婴师意外伤害类型及原因分析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预防措施与策略制定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现场处理方法及技巧分享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事后跟进与反思总结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未来展望与挑战应对计划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提高育婴师对意外伤害的预防和处理能力，保障婴儿的安全和健康。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随着家庭对育婴服务的需求增加，育婴师在工作中面临的风险也随之增加。为了确保婴儿的安全，提高育婴师的专业素养，需要加强意外伤害的预防与处理培训。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本报告将介绍育婴师在工作中可能遇到的意外伤害类型、预防措施和处理方法。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适用于育婴师、家庭保姆、月嫂等相关从业人员。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育婴师意外伤害类型及原因分析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意外伤害类型- 摔伤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由于地面湿滑、家具不稳固等原因，育婴师在照顾婴儿过程中容易发生摔伤。- 烫伤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常见原因分析- 安全意识不足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育婴师对安全知识了解不足，缺乏预防措施。- 操作不当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影响因素探讨- 培训与教育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加强育婴师的培训和教育，提高安全意识。- 设备与环境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育婴师意外伤害类型及原因分析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预防措施与策略制定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提高安全意识培训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定期开展安全意识教育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通过讲座、培训课程等形式，向育婴师传授安全知识和技能，提高其安全意识。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强调操作规范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明确育婴师在工作中需要遵守的安全操作规程，确保其了解并遵守相关规定。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通过分析典型案例，让育婴师了解意外伤害的危害和预防措施，增强其防范意识。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操作流程培训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对育婴师进行操作流程的培训，使其熟练掌握各项操作技能，减少操作失误。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定期检查与评估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对育婴师的工作进行定期检查和评估，及时发现并纠正不规范的操作行为。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制定标准化操作流程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根据育婴师的工作内容和特点，制定标准化的操作流程，确保其工作符合规范要求。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规范操作流程制定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https://d.book118.com/506215115004010033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2024-09-01T10:21:41.650</cp:lastPrinted>
  <dcterms:created xsi:type="dcterms:W3CDTF">2024-09-01T02:21:41Z</dcterms:created>
  <dcterms:modified xsi:type="dcterms:W3CDTF">2024-09-01T02:21:43Z</dcterms:modified>
</cp:coreProperties>
</file>