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619AE-A184-4301-B536-2ACA688C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76BF4-37B5-47E2-9B1D-D585A5C0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A5893-FBEA-4D21-863D-227DB9F7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EA101-1E0A-49DE-AC8C-793670BD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0EEA6-6D96-4C63-A063-6BA7D606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F79A9-4182-4CA5-B0FD-828A72A5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E281F-B684-4E5A-AB31-F95D5A24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1F178-CD9B-4722-BCAE-A55C8BE2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A800D-7663-450C-B8C4-5F2CB054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06802-0111-4503-A64B-AD448906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ADAE8-7515-4BBE-90E9-C391A5D6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21111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移动通信WCDMA要点课件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WCDMA网络架构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WCDMA网络规划与优化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WCDMA与LTE的演进关系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WCDMA的应用和发展前景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WCDMA技术的起源和背景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WCDMA技术起源于欧洲，是全球第一个基于CDMA技术的宽带移动通信标准。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随着移动通信技术的发展和用户需求的增长，需要一种能够提供更高速度、更稳定和更灵活服务的移动通信技术。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能够提供比传统GSM技术更快的传输速度，满足用户对数据业务的需求。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支持高速数据传输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采用直接序列扩频码分多址（DS-CDMA）技术，提高了频谱利用率。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频谱效率高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抗干扰能力强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采用扩频技术，具有较强的抗干扰能力，提高了通信的稳定性。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全球漫游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与GSM网络有良好的兼容性，支持全球漫游。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能够提供更高的数据传输速度，满足用户对数据业务的需求。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支持多媒体业务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能够支持语音、数据和多媒体等多种业务，为用户提供更加丰富的通信体验。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频谱利用率高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采用CDMA技术，提高了频谱利用率，减少了频谱资源浪费。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抗干扰能力强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采用扩频技术，具有较强的抗干扰能力，提高了通信的稳定性。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WCDMA技术是第三代移动通信（3G）的主流技术之一，也是国际电联（ITU）推荐的三大3G标准之一。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支持高速数据传输，满足用户对数据业务的需求。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提供高速数据业务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能够支持语音、数据和多媒体等多种业务，为用户提供更加丰富的通信体验。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支持多媒体业务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推动了移动通信网络的技术进步和升级换代。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促进移动通信网络的发展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WCDMA技术在移动通信网络中的地位和作用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WCDMA网络架构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https://d.book118.com/506221111003010040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2024-09-06T03:45:07.705</cp:lastPrinted>
  <dcterms:created xsi:type="dcterms:W3CDTF">2024-09-05T19:45:07Z</dcterms:created>
  <dcterms:modified xsi:type="dcterms:W3CDTF">2024-09-05T19:45:09Z</dcterms:modified>
</cp:coreProperties>
</file>