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C971-D523-4717-87D1-45F53E49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F5B47-48E3-4CF7-A9EA-01165252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5614B-0416-47FB-B5A6-3A6C7039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EB97D-D2E2-4D05-B7DB-C4174A4E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836A2-E5BB-4114-8B6A-C81382B0A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AE5FF-FEA9-4BF5-8BFE-83A9E6BF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06354-8496-4543-8718-B027254C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77E67-F3CB-44DD-BADC-14568203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1CA4A-BC01-4FF3-96D5-12075F22D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409F3-696B-4C95-BB8E-917BE5B7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9501B-8FA5-4B90-90D3-FE10EDBE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220240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2023年分管领域工作总结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经验与教训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通过改进生产流程、引入自动化设备和加强员工培训，我们有效地提高了生产效率，缩短了产品上市时间。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目标二：优化产品质量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在产品质量方面，我们实现了重大改进，产品不合格率下降了15%。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通过严格把控原材料质量、加强生产过程中的质量检测以及优化产品设计，我们显著提高了产品质量。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目标三：降低生产成本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在2023年，我们成功地将生产成本降低了10%，达到了节约成本的目标。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通过优化采购流程、降低能源消耗和提高生产效率，我们有效地降低了生产成本。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544" r="854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目标四：提升客户满意度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客户满意度得到了显著提升，比去年提高了20%。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通过加强与客户沟通、提供个性化服务和持续改进产品质量，我们赢得了客户的信任和满意。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重点工作一：新产品研发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新产品研发工作取得了重大进展，成功推出了两款新产品，获得了市场认可。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在新产品研发过程中，我们注重市场需求调研、创新设计和严格测试，确保产品具有竞争优势。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重点工作二：市场拓展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市场拓展工作取得了显著成效，新客户数量增长了30%。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通过加大市场宣传力度、拓展销售渠道和优化客户服务，我们成功吸引了更多新客户，扩大了市场份额。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成果一：经济效益提升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2023年分管领域经济效益显著提升，同比增长了25%。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在提高生产效率、优化产品质量和降低生产成本等多项措施的共同作用下，经济效益得到了明显提升。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团队凝聚力得到了进一步增强，员工满意度提高了15%。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通过加强团队建设、鼓励员工参与决策和提供职业发展机会等措施，团队凝聚力得到了有效提升。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成果二：团队凝聚力增强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成绩与收获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在2023年度，我们成功完成了年初设定的各项业务目标，实现了业绩的稳步增长。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通过优化服务流程和提升产品质量，客户满意度得到了显著提高，回头客比例增加。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加强团队建设，定期开展员工培训，提高了团队整体素质和业务能力。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在完成项目过程中，积累了丰富的实战经验，提高了解决问题的能力。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经验积累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强化了团队协作意识，形成了良好的工作氛围，提高了工作效率。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鼓励员工发挥创新思维，不断探索新的业务模式和解决方案。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收获与体会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https://d.book118.com/506222024013010042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2024-09-09T07:17:09.323</cp:lastPrinted>
  <dcterms:created xsi:type="dcterms:W3CDTF">2024-09-08T23:17:09Z</dcterms:created>
  <dcterms:modified xsi:type="dcterms:W3CDTF">2024-09-08T23:17:11Z</dcterms:modified>
</cp:coreProperties>
</file>