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1C2111-74AB-49B4-B207-349A47C6B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B59EC-12BB-4677-8E02-C5AF5516D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C9E12A-C0AA-49FE-BC36-FD6EE7161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11850E-38BB-49F5-B593-C5A581DE0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0F004D-FAB8-4B5D-94D5-85A1DE2643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5D36E5-16FC-4C53-BFAB-197C88181E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5F346A-8F1A-4502-8C1A-ECE889C76C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A10E8A-6D4B-4F8E-996A-A0F448B226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643042-9219-45A9-8B7B-5B636BA7D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CD4815-E307-48F4-A043-728240D8C2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17B68-3BEE-40F5-A197-74B0529EC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221041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设立会计信息咨询服务公司市场研究报告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客户需求分析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竞争对手分析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市场机会与挑战</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公司定位与战略规划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营销策略与实施计划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组织架构与人力资源管理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财务预测与投资回报分析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691" r="8691"/>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近年来，随着企业数量的增加和财务管理的日益复杂化，会计信息咨询服务市场规模不断扩大。根据市场调研数据，当前该市场规模已达数十亿元人民币，且未来仍有较大的增长空间。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随着经济的持续发展和企业管理的不断规范化，企业对会计信息咨询服务的需求将持续增加。预计未来几年，该市场将以每年10%以上的增长速度持续扩大。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市场增长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会计信息咨询服务公司提供的服务内容多样化，包括财务报表编制、财务分析、税务咨询、内部控制咨询等。不同公司可根据自身需求选择相应的服务内容。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服务内容多样化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会计信息咨询服务公司的客户群体广泛，包括各类企业、政府机构、事业单位等。不同客户对服务的需求和侧重点也有所不同。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客户群体广泛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会计信息咨询服务公司可采用多种服务模式，如定期服务、专项服务、常年顾问等。客户可根据自身需求选择合适的服务模式。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服务模式灵活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31" r="25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竞争激烈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当前，会计信息咨询服务市场竞争激烈，众多公司争夺市场份额。为了在竞争中脱颖而出，各公司纷纷加强品牌建设、提升服务质量、拓展服务领域等。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服务质量是关键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在市场竞争中，服务质量是会计信息咨询服务公司的核心竞争力。只有提供高质量的服务，才能赢得客户的信任和口碑传播。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创新是动力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为了在市场竞争中保持领先地位，会计信息咨询服务公司需要不断进行服务创新和技术创新，以满足客户不断变化的需求和提升服务效率。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客户需求分析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客户群体特征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中小企业和初创企业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这类企业通常缺乏专业的会计团队，需要外部的会计咨询服务来帮助他们处理财务和会计问题。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高成长型企业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这类企业业务快速发展，需要专业的会计咨询服务来帮助他们规范财务管理，提高财务效率。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跨国公司和外资企业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这类企业需要专业的会计咨询服务来帮助他们处理复杂的国际财务和税务问题。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74" r="1767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为客户提供日常账务处理、编制财务报表、纳税申报等服务。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会计核算服务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为客户提供财务分析、预算管理、内部控制等咨询服务，帮助企业提高财务管理水平。</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财务管理咨询</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为客户提供税务筹划、税务申报、税务争议解决等咨询服务，降低企业税务风险。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税务咨询</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为客户提供投资分析、融资方案设计、并购重组等咨询服务，支持企业战略发展。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投资融资咨询</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决策过程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客户通常会先了解市场情况，收集多家会计信息咨询服务公司的信息，进行评估和比较后做出决策。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购买偏好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客户更倾向于选择有专业资质、丰富经验和良好口碑的会计信息咨询服务公司。</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价格敏感度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客户对价格有一定的敏感度，但更注重服务质量和专业性。在价格相差不大的情况下，客户更愿意选择服务质量更好的公司。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客户购买行为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竞争对手分析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竞争对手A</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一家大型国际会计咨询公司，具有全球网络和多元化服务。优势在于品牌知名度高、专业团队庞大、客户资源丰富。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竞争对手B</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国内知名的会计信息服务提供商，专注于为企业提供财务、税务等一站式解决方案。优势在于深厚的行业积累、广泛的客户基础和良好的政府关系。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竞争对手C</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新兴的会计信息咨询公司，以技术创新和个性化服务为特点。优势在于灵活性强、创新速度快，能够满足客户的个性化需求。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竞争对手产品与服务</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提供审计、税务、财务咨询等全方位服务，以及针对特定行业的解决方案。服务对象主要为大型企业和跨国公司。</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竞争对手B的产品与服务</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主要包括代理记账、税务筹划、财务外包等基础服务，以及高端财务咨询和并购重组等增值服务。服务对象覆盖各类企业，尤其擅长服务中小企业。</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竞争对手C的产品与服务</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以云计算、大数据等技术为基础，提供智能化的会计信息处理和分析服务。服务对象为追求创新和效率的企业。</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竞争对手A的产品与服务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竞争对手A的营销策略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以品牌建设和市场拓展为重点，通过广告宣传、行业会议、高端论坛等方式提升品牌影响力，吸引高端客户。同时，积极与政府机构、行业协会等合作，获取更多的资源和支持。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竞争对手B的营销策略</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注重客户关系维护和口碑传播，通过优质的服务和客户满意度管理，提升客户黏性和市场份额。同时，加强与上下游企业的合作，形成产业链优势。</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竞争对手C的营销策略</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以技术创新和个性化服务为卖点，通过社交媒体、线上推广等方式扩大知名度，吸引目标客户。同时，积极与创业公司、创新团队等合作，共同推动行业创新和发展。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竞争对手营销策略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市场机会与挑战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技术创新推动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大数据、人工智能等技术的不断创新和应用，为会计咨询服务提供了更高效、便捷的工具和手段。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政策法规支持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国家出台了一系列支持会计咨询服务业发展的政策法规，为行业提供了良好的政策环境。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企业需求增长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随着企业规模的扩大和业务的复杂化，企业对会计咨询服务的需求不断增长。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市场机会</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服务质量参差不齐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市场上存在大量小型、非专业的会计咨询服务机构，服务质量参差不齐，影响了行业的整体形象和发展。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人才短缺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高素质、专业化的会计咨询人才短缺，制约了行业的发展和服务质量的提升。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市场竞争激烈</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会计咨询服务市场竞争激烈，国内外大型咨询公司和会计师事务所占据主导地位。</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市场挑战</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https://d.book118.com/506222104143010045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2024-09-14T11:50:55.517</cp:lastPrinted>
  <dcterms:created xsi:type="dcterms:W3CDTF">2024-09-14T03:50:55Z</dcterms:created>
  <dcterms:modified xsi:type="dcterms:W3CDTF">2024-09-14T03:50:57Z</dcterms:modified>
</cp:coreProperties>
</file>