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FAAAD-012E-4D2B-A198-41DFF9EA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F7A92-243A-497C-8504-2EB0212B0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7F25D-2423-4DC0-B6DD-B557ED61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B7E64-938F-4D0B-9EE4-CEB6B1EB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C4732-60F2-4361-A35D-A04FFC1F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B7C0E-E5EE-45E8-888D-B6D423F23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E68AC-AD91-4E42-B0BC-E53ECE4F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47F18-CAB5-46F2-BEBB-70E783A4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92FC7-B85B-43ED-BFF2-84FF1161D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B20F9-C005-4AFE-9002-EBD010650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B3F4E-4F9E-402A-982C-B31C5AEA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2424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心理健康实训课总结与反思报告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实训课程内容与实施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实训课程效果评估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随着生活节奏的加快和工作压力的增大，越来越多的人面临心理困扰和心理障碍，因此心理健康教育和心理干预变得尤为重要。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当前社会对心理健康的关注度日益提高，心理健康问题已成为影响人们生活质量和幸福感的重要因素。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提高学生对于心理健康的认识和理解，增强自我调节和应对心理压力的能力。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培养学生具备初步的心理咨询和干预技能，以便在未来的学习和工作中更好地为他人提供心理支持和帮助。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实训课程内容与实施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介绍心理健康的基本概念、标准、影响因素等。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教授心理疏导、情绪调节、压力管理等实用技能。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通过分析典型案例，增强学生对心理健康问题的认识。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组织学生进行角色扮演、模拟咨询等活动，提高实际操作能力。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教师通过讲解、演示等方法传授理论知识。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学生分组讨论案例，交流心得，加深理解。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鼓励学生提问，教师进行解答，形成良好互动。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利用多媒体资源，如视频、音频等，丰富教学手段。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课堂讲授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学生在课堂上进行角色扮演、模拟咨询等实际操作练习。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课堂练习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布置相关案例分析、心理疏导方案等作业，巩固所学知识。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课外作业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学生分组完成心理健康相关的项目，培养团队协作能力。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小组项目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组织学生参观心理咨询机构，了解实际工作情况。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实训活动安排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实训课程效果评估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https://d.book118.com/506224240054010100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2024-09-24T07:29:24.255</cp:lastPrinted>
  <dcterms:created xsi:type="dcterms:W3CDTF">2024-09-23T23:29:24Z</dcterms:created>
  <dcterms:modified xsi:type="dcterms:W3CDTF">2024-09-23T23:29:26Z</dcterms:modified>
</cp:coreProperties>
</file>