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123153-4BF4-4BEA-9ACA-CD3EBE7B8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4584E0-6240-470C-ADBA-52F99E42E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F75936-A58A-4DBD-AD1D-8C8C02EE0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C1FF3C-584E-4A38-AFAF-51F7AB772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A49A65-0AEE-475D-964C-E81FA823A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36A30D-ED34-4BA7-9BAA-884426D23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6380EB-1BE8-45E7-90A2-28BF4B7EF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526F13-41BA-4AC8-B5D3-BDAC644CD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630838-6BA3-456B-B898-0FDA8FF0B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1A1095-5DED-4398-A347-C5C5B521F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D37B90-0B6C-477B-8CDD-1B6D476CC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22501413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《CCT培训教程》PPT课件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CCT简介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CCT基础知识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CCT操作技能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CCT案例分析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CCT的未来发展与展望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CCT简介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CCT是一种基于计算机技术的培训方法，具有互动性、个性化、高效性等特点。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CT是一种基于计算机技术的培训方法，通过多媒体、网络等技术手段，实现互动式、个性化、高效的学习方式。它具有灵活的学习方式、丰富的学习资源和及时的学习反馈等特点，能够提高学习者的学习兴趣和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CCT的定义与特点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CCT起源于计算机辅助教学，随着计算机技术的发展而不断发展，目前已经广泛应用于各种领域。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CT的历史可以追溯到计算机辅助教学（CAI）的兴起，随着计算机技术的不断发展，CCT逐渐成为一种重要的培训方式。近年来，随着互联网和移动技术的普及，CCT也呈现出更加多样化、个性化和高效化的趋势，成为企业、学校、个人等各种领域广泛应用的培训工具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CCT的历史与发展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CCT适用于各种行业和领域，如企业培训、在线教育、技能培训等。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CT作为一种高效、灵活的培训方式，适用于各种行业和领域。在企业培训领域，CCT可以用于新员工培训、技能提升培训等；在线教育领域，CCT可以用于课程辅助教学、自主学习等；技能培训领域，CCT可以用于各种技能的学习和训练，如语言学习、编程技能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CCT的应用领域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CCT基础知识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介绍CCT的基本原理，包括其工作原理、技术特点和应用领域。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CT是一种基于计算机视觉和机器学习的技术，通过捕捉和分析视频数据，实现目标检测、跟踪和识别等功能。其工作原理主要基于图像处理、计算机视觉和机器学习等领域的技术，具有实时性、准确性和鲁棒性等特点。CCT技术广泛应用于安全监控、智能交通、智能家居等领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CCT的基本原理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208" r="162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介绍CCT系统的硬件组成，包括摄像头、图像采集卡、处理器等部分。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CT系统的硬件组成主要包括摄像头、图像采集卡和处理器等部分。摄像头用于捕捉视频数据，图像采集卡用于将模拟信号转换为数字信号，处理器用于进行数据处理和分析。此外，还包括存储设备、电源等辅助设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CCT的硬件组成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介绍CCT系统的软件系统，包括操作系统、开发环境、算法库等部分。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CT系统的软件系统主要包括操作系统、开发环境和算法库等部分。操作系统是整个系统的运行基础，开发环境为开发者提供编程接口和工具，算法库包含了一系列用于目标检测、跟踪和识别的算法。此外，还包括软件测试和维护等环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CCT的软件系统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CCT的数据处理与分析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介绍CCT系统的数据处理与分析流程，包括数据预处理、特征提取、分类器设计等环节。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CT系统的数据处理与分析流程主要包括数据预处理、特征提取、分类器设计和结果评估等环节。数据预处理包括降噪、增强等操作，以提高数据质量；特征提取从视频数据中提取出有用的特征信息；分类器设计使用机器学习算法对特征进行分类和识别；结果评估对分类器的性能进行评估和优化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CCT操作技能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https://d.book118.com/506225014132010045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2024-09-14T08:48:37.762</cp:lastPrinted>
  <dcterms:created xsi:type="dcterms:W3CDTF">2024-09-14T00:48:37Z</dcterms:created>
  <dcterms:modified xsi:type="dcterms:W3CDTF">2024-09-14T00:48:39Z</dcterms:modified>
</cp:coreProperties>
</file>