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ENEMK+MS-UIGothic"/>
      <p:regular r:id="rId15"/>
    </p:embeddedFont>
    <p:embeddedFont>
      <p:font typeface="VGCSCH+KTAWMD+MicrosoftYaHei"/>
      <p:regular r:id="rId16"/>
    </p:embeddedFont>
    <p:embeddedFont>
      <p:font typeface="EVBSLV+RKMWVB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4F412-F035-479A-A9E9-88231B514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90281-7C03-48C5-90A9-497600338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A86F7-8474-4CEF-837F-219F59C5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BD69B-4698-4C02-89EB-DC4BAD3FA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25FDF-95BE-4650-AC8B-56EE41A8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AB840-3832-4F6C-83DA-1D15D33C5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D217B-83A8-4ABD-81B5-F4ED81F4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F0CBB-12D0-451C-A9B7-99127388D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CAF6F-D42E-43C8-B551-4ADECEDF7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24324-4600-4FA9-8683-BE60E952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524B0-4438-4F67-8858-287A52BC3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25222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588884" y="2299176"/>
            <a:ext cx="40884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随着汽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的不断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扩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大，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主数量逐年增加，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务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的需求也日益多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样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88884" y="3459956"/>
            <a:ext cx="40884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主俱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乐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部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目旨在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为车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主提供一个交流、互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、享受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务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的平台，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满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主的个性化需求。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88884" y="4681696"/>
            <a:ext cx="414736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当前市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上已有一些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主俱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乐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部，但服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务质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量和运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营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模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式存在不足，市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间较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目目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GCSCH+KTAWMD+MicrosoftYaHei"/>
                <a:cs typeface="VGCSCH+KTAWM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GCSCH+KTAWMD+MicrosoftYaHei"/>
                <a:cs typeface="VGCSCH+KTAWM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GCSCH+KTAWMD+MicrosoftYaHei"/>
                <a:cs typeface="VGCSCH+KTAWM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94" y="4381484"/>
            <a:ext cx="2425218" cy="10960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建立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400" spc="23">
                <a:solidFill>
                  <a:srgbClr val="1C7EBD"/>
                </a:solidFill>
                <a:latin typeface="LENEMK+MS-UIGothic"/>
                <a:cs typeface="LENEMK+MS-UIGothic"/>
              </a:rPr>
              <a:t>主俱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乐</a:t>
            </a: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部，提供全方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位的服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务</a:t>
            </a: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满</a:t>
            </a: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足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主的多元</a:t>
            </a:r>
          </a:p>
          <a:p>
            <a:pPr marL="723899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化需求。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0" y="4381484"/>
            <a:ext cx="2425219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提升品牌形象，增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品牌忠</a:t>
            </a:r>
          </a:p>
          <a:p>
            <a:pPr marL="814069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018905" y="4381484"/>
            <a:ext cx="2425219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实现</a:t>
            </a:r>
            <a:r>
              <a:rPr sz="1400" spc="23">
                <a:solidFill>
                  <a:srgbClr val="1C7EBD"/>
                </a:solidFill>
                <a:latin typeface="LENEMK+MS-UIGothic"/>
                <a:cs typeface="LENEMK+MS-UIGothic"/>
              </a:rPr>
              <a:t>可持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续发</a:t>
            </a: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展，成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行</a:t>
            </a:r>
            <a:r>
              <a:rPr sz="1400">
                <a:solidFill>
                  <a:srgbClr val="1C7EBD"/>
                </a:solidFill>
                <a:latin typeface="SimSun"/>
                <a:cs typeface="SimSun"/>
              </a:rPr>
              <a:t>业</a:t>
            </a:r>
          </a:p>
          <a:p>
            <a:pPr marL="542925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LENEMK+MS-UIGothic"/>
                <a:cs typeface="LENEMK+MS-UIGothic"/>
              </a:rPr>
              <a:t>内的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领</a:t>
            </a:r>
            <a:r>
              <a:rPr sz="1400" spc="23">
                <a:solidFill>
                  <a:srgbClr val="1C7EBD"/>
                </a:solidFill>
                <a:latin typeface="LENEMK+MS-UIGothic"/>
                <a:cs typeface="LENEMK+MS-UIGothic"/>
              </a:rPr>
              <a:t>先者。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目意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有利于提高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主的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有利于推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汽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服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新和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意度和忠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度，增加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品牌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争力。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19362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有利于整合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源，提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高服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效率和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1C7EBD"/>
                </a:solidFill>
                <a:latin typeface="LENEMK+MS-UIGothic"/>
                <a:cs typeface="LENEMK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确定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目需求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4875" y="1736887"/>
            <a:ext cx="1493589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VGCSCH+KTAWMD+MicrosoftYaHei"/>
                <a:cs typeface="VGCSCH+KTAWMD+MicrosoftYaHei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47770" y="2741771"/>
            <a:ext cx="22195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确定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主俱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部的目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，例如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提高客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意度、增加品牌忠</a:t>
            </a:r>
          </a:p>
          <a:p>
            <a:pPr marL="68580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度等。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19944" y="27501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ENEMK+MS-UIGothic"/>
                <a:cs typeface="LENEMK+MS-UIGothic"/>
              </a:rPr>
              <a:t>市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场调</a:t>
            </a:r>
            <a:r>
              <a:rPr sz="1550">
                <a:solidFill>
                  <a:srgbClr val="FFFFFF"/>
                </a:solidFill>
                <a:latin typeface="LENEMK+MS-UIGothic"/>
                <a:cs typeface="LENEMK+MS-UIGothic"/>
              </a:rPr>
              <a:t>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43710" y="4412142"/>
            <a:ext cx="1493589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VGCSCH+KTAWMD+MicrosoftYaHei"/>
                <a:cs typeface="VGCSCH+KTAWMD+MicrosoftYaHei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68145" y="539432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ENEMK+MS-UIGothic"/>
                <a:cs typeface="LENEMK+MS-UIGothic"/>
              </a:rPr>
              <a:t>明确目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70954" y="5389086"/>
            <a:ext cx="2394763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了解目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客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的需求、期望和行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模式，以便更好地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足他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的</a:t>
            </a:r>
          </a:p>
          <a:p>
            <a:pPr marL="838199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LENEMK+MS-UIGothic"/>
                <a:cs typeface="LENEMK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制定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目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EVBSLV+RKMWVB+MicrosoftYaHei-Bold"/>
                <a:cs typeface="EVBSLV+RKMWV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EVBSLV+RKMWVB+MicrosoftYaHei-Bold"/>
                <a:cs typeface="EVBSLV+RKMWV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LENEMK+MS-UIGothic"/>
                <a:cs typeface="LENEMK+MS-UIGothic"/>
              </a:rPr>
              <a:t>制定里程碑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LENEMK+MS-UIGothic"/>
                <a:cs typeface="LENEMK+MS-UIGothic"/>
              </a:rPr>
              <a:t>分配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资</a:t>
            </a:r>
            <a:r>
              <a:rPr sz="1550">
                <a:solidFill>
                  <a:srgbClr val="43AEF2"/>
                </a:solidFill>
                <a:latin typeface="LENEMK+MS-UIGothic"/>
                <a:cs typeface="LENEMK+MS-UIGothic"/>
              </a:rPr>
              <a:t>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408848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设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目关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键阶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段和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时间节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点，确保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目按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划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385435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根据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目需求，合理分配人力、物力和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财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力等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200">
                <a:solidFill>
                  <a:srgbClr val="1C7EBD"/>
                </a:solidFill>
                <a:latin typeface="LENEMK+MS-UIGothic"/>
                <a:cs typeface="LENEMK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与人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43AEF2"/>
                </a:solidFill>
                <a:latin typeface="LENEMK+MS-UIGothic"/>
                <a:cs typeface="LENEMK+MS-UIGothic"/>
              </a:rPr>
              <a:t>分工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组</a:t>
            </a:r>
            <a:r>
              <a:rPr sz="1550" spc="25">
                <a:solidFill>
                  <a:srgbClr val="43AEF2"/>
                </a:solidFill>
                <a:latin typeface="LENEMK+MS-UIGothic"/>
                <a:cs typeface="LENEMK+MS-UIGothic"/>
              </a:rPr>
              <a:t>建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团队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根据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目需求，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建具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不同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和技能的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LENEMK+MS-UIGothic"/>
                <a:cs typeface="LENEMK+MS-UIGothic"/>
              </a:rPr>
              <a:t>明确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为团队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分配明确的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和角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色，确保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利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LENEMK+MS-UIGothic"/>
                <a:cs typeface="LENEMK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https://d.book118.com/506225222023010103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SimSun</vt:lpstr>
      <vt:lpstr>LENEMK+MS-UIGothic</vt:lpstr>
      <vt:lpstr>VGCSCH+KTAWMD+MicrosoftYaHei</vt:lpstr>
      <vt:lpstr>EVBSLV+RKMWVB+MicrosoftYaHei-Bold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2024-09-28T07:47:48.161</cp:lastPrinted>
  <dcterms:created xsi:type="dcterms:W3CDTF">2024-09-27T23:47:48Z</dcterms:created>
  <dcterms:modified xsi:type="dcterms:W3CDTF">2024-09-27T23:47:49Z</dcterms:modified>
</cp:coreProperties>
</file>