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76E150-2AC1-4CB7-AA0E-E05358227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CDC1B8-71B2-468A-928C-F7CBDDEF8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5FE588-A12D-4CF7-9B43-CCA5008B8D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C31190-B2E0-4908-8995-7F43D88D26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531979-6121-4584-9E73-CAEF197C76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A527D2-6323-4589-A246-04250D9BE6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91EF71-34EF-4AE0-8139-9273F0822F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9C402E-E9DD-431C-9A0E-82D604762E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34DD22-E5AA-46AD-A686-324A96E3AE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437EE6-D047-4B17-8E68-8A783F8701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71EFC3-9260-4D6B-9083-8666CAD70E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6230210025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职场疾病预防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职场常见疾病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职场疾病成因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职场疾病预防措施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健康工作习惯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职场健康建议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职场常见疾病</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长时间低头工作、不良坐姿等都可能导致颈椎病，表现为颈部疼痛、僵硬、活动受限等症状。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颈椎病是一种常见的职业病，由于长时间保持不良姿势，颈椎受到压力过大，导致颈椎退行性变，压迫神经根或脊髓，引发一系列症状。预防颈椎病需要定期休息，调整坐姿，适当进行颈部锻炼。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长时间使用电脑和鼠标，手腕长时间处于弯曲状态，可能导致鼠标手，表现为手腕疼痛、麻木、无力等症状。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鼠标手是一种常见的职业病，由于长时间使用电脑和鼠标，手腕受到压力过大，导致手腕关节炎症和神经受压。预防鼠标手需要调整鼠标位置和使用方法，适当休息手腕，进行手腕锻炼。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鼠标手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长时间盯着电脑屏幕工作，眼睛长时间处于干燥状态，可能导致干眼症，表现为眼睛干涩、疲劳、异物感等症状。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干眼症是一种常见的职业病，由于长时间使用电脑和手机等电子设备，眼睛受到屏幕辐射和干燥环境的影响，导致泪液分泌减少和泪膜稳定性下降。预防干眼症需要定期休息眼睛，保持室内湿度适中，使用人工泪液缓解症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干眼症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长时间坐姿不正确或搬运重物时姿势不当，可能导致腰椎间盘突出，表现为腰部疼痛、下肢麻木等症状。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腰椎间盘突出是一种常见的职业病，由于长时间保持不良姿势或过度劳累，腰椎受到压力过大，导致腰椎间盘退行性变和突出。预防腰椎间盘突出需要保持正确的坐姿和站姿，避免长时间弯腰和重物搬运。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腰椎间盘突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长时间站立或久坐不动，可能导致静脉曲张，表现为下肢静脉血管突出、弯曲、疼痛等症状。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静脉曲张是一种常见的职业病，由于长时间保持同一姿势，下肢静脉受到压力过大，导致血液回流不畅，静脉扩张和曲张。预防静脉曲张需要避免长时间站立或久坐不动，适当进行腿部活动和按摩。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静脉曲张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职场疾病成因</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长时间久坐是职场中常见的现象，容易导致肌肉疲劳、血液循环不畅和腰椎问题。</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长时间保持坐姿，会导致腰部、颈部和背部的肌肉长时间处于紧张状态，容易疲劳和僵硬。同时，久坐还可能导致血液循环不畅，增加血栓形成的风险。长期如此，可能会引发腰椎间盘突出、颈椎病等健康问题。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长时间久坐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电脑辐射</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电脑辐射是职场中常见的危害之一，长期接触可能对眼睛、皮肤和神经系统造成不良影响。</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电脑屏幕和其他电子设备发出的蓝光和紫外线辐射可能对眼睛造成损伤，引发眼疲劳、干涩等问题。同时，长时间暴露在电脑辐射下也可能导致皮肤干燥、暗沉和过早老化。此外，长期接触电脑辐射还可能对神经系统产生不良影响，如头痛、失眠和记忆力减退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工作压力大是职场中常见的压力源，可能导致心理和生理上的问题。</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工作压力大可能导致焦虑、抑郁、失眠和过度疲劳等问题。长期处于高压力状态还可能引发高血压、心脏病和消化系统问题等生理疾病。因此，学会合理应对工作压力，保持心态平衡和健康的生活方式至关重要。</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工作压力大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不良坐姿是导致职场疾病的重要因素之一，可能引发肌肉疲劳、腰椎问题和其他身体不适。</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不良坐姿包括翘二郎腿、半跪坐、趴在桌前等不正确的姿势，这些姿势会增加腰部和背部的负担，导致肌肉疲劳和腰椎问题。长期如此，还可能引发颈椎问题和其他身体不适。因此，保持正确的坐姿对于预防职场疾病至关重要。</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不良坐姿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缺乏运动是职场中普遍存在的问题，可能导致身体机能下降、肥胖和慢性疾病等健康问题。</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时间久坐和缺乏运动容易导致身体机能下降，增加肥胖和慢性疾病的风险。适当的运动可以促进血液循环、增强肌肉力量和改善心肺功能，有助于预防多种职场疾病。因此，在工作中合理安排时间进行适当的运动非常重要。</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缺乏运动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职场疾病预防措施</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https://d.book118.com/506230210025010040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2024-09-06T08:14:05.654</cp:lastPrinted>
  <dcterms:created xsi:type="dcterms:W3CDTF">2024-09-06T00:14:05Z</dcterms:created>
  <dcterms:modified xsi:type="dcterms:W3CDTF">2024-09-06T00:14:07Z</dcterms:modified>
</cp:coreProperties>
</file>