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6739F-A104-43E9-B2BC-17DB57718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44BD7-8DF0-4CF9-B290-D2B541E74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0DB91-E9A0-48F2-B1CE-AD70A5653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F39BB-786A-47F5-9648-956D328D5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48B029-1F8A-4CC3-9F0E-317F67B67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921B26-2520-4C69-A65F-D160FA8E0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B5C571-1A2E-45C9-84B3-01FFAF6EE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C5C21-4EF3-42C1-B4AE-A6ABBAAE9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244D79-E795-4B59-BEB7-073629EDD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397B0-3B99-4533-AB99-3C475D0D1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EA392-F182-4D92-878B-5E869B159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2331401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《首页布局参考》ppt课件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首页布局概述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首页元素解析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首页布局优化建议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优秀首页布局案例分析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首页布局概述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布局的定义与特点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首页布局是指对网页或PPT等页面中各个元素的位置、大小、排列方式等进行合理安排，以达到良好的视觉效果和用户体验。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强调整体感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布局需要将页面中的各个元素作为一个整体来考虑，注重整体效果和协调性。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通过合理的布局，可以突出页面中的重点内容，引导用户的注意力。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符合规范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布局需要符合一定的规范和标准，以确保页面在不同设备和浏览器上都能正常显示。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良好的布局可以提高页面的视觉效果和用户体验，增强用户对页面的信任度和好感度，提高页面的点击率和转化率。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首页布局广泛应用于网页设计、PPT制作、广告设计等领域，是提升用户体验和品牌形象的重要手段。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布局的重要性与应用场景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将页面按照一定的网格结构进行划分，将各个元素按照网格进行排列，具有规整、简洁的特点。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网格布局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将页面按照一定的比例进行划分，将各个元素按照比例进行排列，具有灵活、适应性的特点。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流式布局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根据不同设备和屏幕大小自适应调整页面布局，以适应不同设备的浏览需求，具有智能、灵活的特点。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响应式布局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常见首页布局类型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首页元素解析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标题是PPT的灵魂，副标题是对标题的补充说明。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标题应简短有力，概括PPT的核心内容；副标题提供更多背景信息或解释，帮助观众更好地理解PPT的主题。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标题与副标题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方便观众快速浏览和定位。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导航栏应清晰列出PPT的各个部分，包括目录、章节、子标题等，以便观众快速了解PPT结构和内容。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95" r="2339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导航栏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312" r="263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方便观众快速查找所需内容。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搜索框应提供关键字搜索功能，帮助观众快速定位到相关内容，提高PPT的查找效率。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用于展示品牌或产品信息。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广告位应设计得醒目、吸引眼球，同时要注意与PPT整体风格和内容的协调性。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展示PPT的核心信息。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主要内容区应包含详细的文字、图片、图表等内容，全面、准确地传达PPT的主题和信息。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主要内容区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提供版权、联系方式等信息。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页脚应包含版权信息、制作者或公司名称、联系方式等，以便观众了解PPT的来源和联系作者。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页脚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https://d.book118.com/506233140101010050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2024-09-15T14:22:43.704</cp:lastPrinted>
  <dcterms:created xsi:type="dcterms:W3CDTF">2024-09-15T06:22:43Z</dcterms:created>
  <dcterms:modified xsi:type="dcterms:W3CDTF">2024-09-15T06:22:45Z</dcterms:modified>
</cp:coreProperties>
</file>