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97E54-CB6F-408D-A8EC-71583624F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C9B8E-63D4-4AE4-81E7-3688880AE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894D4-67B2-4A87-86B0-CD8EE6481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687BE9-8A7D-4C5D-B411-6E9C83650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0F74F2-CD17-4C49-A004-F3FDD1B19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112D2C-970D-4B1A-AF0F-378C0CAC3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CBFF2E-87B7-4E5D-9B0B-2C3D0CFD6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3182E9-67DC-4A31-A84B-9DE344582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2F6E7D-C99F-4405-AA1E-5F298BF21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9C0DCF-EAE6-4D5A-9D24-17BB8A868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7344A-CD69-4EB8-BB39-9DF491B4B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23320211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2024年度医院免疫肿瘤科医务人员工作述职报告课件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阐述2024年度医院免疫肿瘤科医务人员的工作职责和成果。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分析当前免疫肿瘤治疗领域的挑战和机遇。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促进医务人员之间的交流和学习，提升医疗服务质量。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2024年度医院免疫肿瘤科医务人员的工作概述。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免疫肿瘤治疗领域的最新进展和趋势。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医务人员在工作实践中面临的挑战和解决方案。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未来免疫肿瘤治疗领域的发展方向和展望。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临床治疗工作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作为免疫肿瘤科医务人员，我积极参与了各类肿瘤免疫治疗方案的制定和实施，包括细胞免疫治疗、免疫检查点抑制剂治疗等，为患者提供了个性化的治疗方案。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科研工作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在科研方面，我参与了多项免疫肿瘤相关的课题研究，发表了多篇学术论文，并参与了国际学术会议的交流与合作。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教学工作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作为医院的教学人员，我承担了免疫肿瘤学相关课程的教学任务，包括理论授课、临床实习指导等，为提高医院的教学水平做出了贡献。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https://d.book118.com/506233202111010055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2024-09-22T22:15:22.975</cp:lastPrinted>
  <dcterms:created xsi:type="dcterms:W3CDTF">2024-09-22T14:15:22Z</dcterms:created>
  <dcterms:modified xsi:type="dcterms:W3CDTF">2024-09-22T14:15:24Z</dcterms:modified>
</cp:coreProperties>
</file>