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FA337-1811-429B-91E7-FFA96AAD2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C515F-C1DF-4F3C-8344-C5D814F3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7A23F-48A5-4138-BE75-74A182637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32FA7-0915-4ABA-83BD-4CF2D403C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C5ADF-3C92-427A-AE35-9D95CE375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8B539-184A-4C03-8255-7EEA7FCA9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D3DDAD-9E1D-4081-A880-791EAC66D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2C393-CE5D-40A3-AFAC-907DDE9F8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DFEAD-B2EB-40B0-B389-BEC9D795E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50180-2C5D-46EF-A4D3-E5A09D5A2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158D6-86D2-4C4C-BF6B-BBB171946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340332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护理执行单行政查房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查房结果与反馈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了解护理执行单的执行情况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查房过程中，通过检查护理执行单的填写情况，了解护理人员对护理计划的执行情况，包括医嘱执行、病情观察、护理措施等。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评估护理执行单的规范性和准确性，确保护理记录的真实、完整和及时。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发现护理执行单中存在的问题和不足，及时纠正和改进，提高护理工作的规范性和质量。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24" r="30924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评估护理质量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通过行政查房对护理工作进行全面评估，了解护理人员的专业水平、工作态度和职业素养。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检查护理工作中是否存在安全隐患和风险，及时发现并处理，确保患者安全。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根据评估结果，对护理人员进行培训和指导，提高其专业能力和服务质量。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提高护理水平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通过行政查房收集护理人员在日常工作中的经验和问题，进行分析和总结，为改进护理工作提供依据。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推广先进的护理理念和技术，促进护理工作的创新和发展。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加强护理人员之间的交流和合作，促进团队建设，提高整体护理水平。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4" r="30734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检查护理执行单是否填写完整，包括患者信息、护理操作内容、执行时间、执行人等。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核对护理执行单上的信息是否与实际情况相符，如患者身份、护理操作步骤等。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评估护理执行单的填写是否符合规范，如使用标准术语、格式统一等。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护理执行单的填写情况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检查护理人员在执行护理操作时是否符合技术规范，如消毒、注射、给药等。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评估护理人员是否遵循正确的操作流程，如核对患者身份、核对药物等。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观察护理人员在操作过程中是否具备安全意识，如防止患者跌倒、预防交叉感染等。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评估护理人员与患者的沟通交流是否顺畅，是否能够耐心解答患者问题。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观察护理人员的服务态度，是否热情、周到、细致。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收集患者对护理服务的满意度反馈，了解患者对护理工作的评价和建议。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检查护理人员的培训计划是否完善，是否涵盖了所有必要的培训内容。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评估培训计划的执行情况，了解护理人员是否按时参加培训。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评估培训对护理人员实际工作的影响，了解培训是否提高了护理人员的专业水平和工作能力。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https://d.book118.com/506234033213010040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2024-09-07T09:14:58.270</cp:lastPrinted>
  <dcterms:created xsi:type="dcterms:W3CDTF">2024-09-07T01:14:58Z</dcterms:created>
  <dcterms:modified xsi:type="dcterms:W3CDTF">2024-09-07T01:15:00Z</dcterms:modified>
</cp:coreProperties>
</file>