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DB1AE7-22C8-44D3-97F4-2B10B659F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D40F7-B5C4-469E-BEEF-1F3058BB2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2C1856-87AD-4B1F-9541-FF8AF82E5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BA6DC7-DFEF-4E58-B561-D842D08FA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D85067-550E-43A6-9993-39F7F02996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018CF6-5C61-4CBE-B6EB-EC0369355E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B2C24B-696C-4E25-A6A7-B9B06A8F3B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78BCC-C9B4-44C7-8F6F-EC44CEA39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A4B19D-B247-4CC0-81FF-C313A4875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12CEE-6F28-4BE7-9C6F-CAF50D75D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5B703-1144-4C74-BA48-E4EDCFC3D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35223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大数据新闻传播与媒体融合发展的国际经验与合作机制构建</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大数据新闻传播的国际经验</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媒体融合发展的国际趋势与挑战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合作机制构建的理论基础与实践探索</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大数据新闻传播与媒体融合发展的合作机制构建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大数据技术正在深刻改变新闻传播方式，提高新闻传播的效率和准确性。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新闻传播变革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445" r="3144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媒体融合趋势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国际合作重要性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792" r="19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随着媒体形态的多样化，媒体融合发展已成为新闻传播领域的重要趋势。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借鉴国际经验，加强国际合作，有助于推动我国大数据新闻传播与媒体融合的快速发展。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国内学者在大数据新闻传播、媒体融合等方面取得了一定研究成果，但实践应用相对较少。</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国内研究</a:t>
            </a:r>
          </a:p>
        </p:txBody>
      </p:sp>
      <p:pic>
        <p:nvPicPr>
          <p:cNvPr id="5" name="Picture 5"/>
          <p:cNvPicPr>
            <a:picLocks noChangeAspect="1"/>
          </p:cNvPicPr>
          <p:nvPr/>
        </p:nvPicPr>
        <p:blipFill>
          <a:blip r:embed="rId2"/>
          <a:srcRect l="16000" r="16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国外在大数据新闻传播与媒体融合的理论研究和实践应用方面较为成熟，积累了丰富的经验。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国外研究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国内外学者在大数据新闻传播与媒体融合领域的合作交流日益密切，共同推动该领域的发展。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国内外合作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本研究旨在探讨大数据新闻传播与媒体融合发展的国际经验与合作机制，为我国相关领域的发展提供借鉴和参考。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如何借鉴国际经验，推动我国大数据新闻传播与媒体融合的快速发展？如何构建有效的国际合作机制，促进国内外相关领域的交流与合作？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大数据新闻传播的国际经验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通过大数据技术对海量信息进行挖掘和分析，发现新闻热点、趋势和受众需求，为新闻报道提供数据支持。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数据挖掘与分析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基于用户行为和兴趣偏好，利用大数据算法为用户提供个性化的新闻推荐服务，提高新闻传播的针对性和效果。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个性化推荐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运用大数据技术监测和分析网络舆情，及时发现和预警潜在的社会问题和危机，为政府和企业决策提供数据参考。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舆情监测与预警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大数据在新闻传播中的应用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BBC数据博客</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专注于数据新闻的博客平台，汇聚了众多专业的数据分析师和记者，通过数据可视化等手段揭示新闻背后的故事。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谷歌新闻实验室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谷歌旗下的新闻创新实验室，致力于探索大数据、人工智能等新技术在新闻传播中的应用，推动新闻业的创新发展。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《纽约时报》数据新闻实践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通过数据挖掘和分析，将复杂的社会现象以直观、易懂的图表形式呈现给读者，提高新闻的易读性和传播力。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国际大数据新闻传播案例分析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推动跨界合作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鼓励新闻业与互联网、人工智能等产业进行跨界合作，共同探索大数据在新闻传播中的创新应用。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培养专业人才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加强新闻业人才队伍建设，培养具备大数据分析和可视化技能的专业人才，为大数据新闻传播提供有力支持。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强化数据意识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中国新闻业应加强对大数据的认识和重视，将数据作为新闻报道的重要资源，提高数据分析和可视化能力。</a:t>
            </a:r>
          </a:p>
        </p:txBody>
      </p:sp>
      <p:pic>
        <p:nvPicPr>
          <p:cNvPr id="10" name="Picture 10"/>
          <p:cNvPicPr>
            <a:picLocks noChangeAspect="1"/>
          </p:cNvPicPr>
          <p:nvPr/>
        </p:nvPicPr>
        <p:blipFill>
          <a:blip r:embed="rId2"/>
          <a:srcRect l="4517" r="45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国际经验对中国的启示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媒体融合发展的国际趋势与挑战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随着互联网和社交媒体的普及，新闻传播渠道日益多元化，包括新闻网站、社交媒体、博客、播客等。</a:t>
            </a:r>
          </a:p>
        </p:txBody>
      </p:sp>
      <p:pic>
        <p:nvPicPr>
          <p:cNvPr id="6" name="Picture 6"/>
          <p:cNvPicPr>
            <a:picLocks noChangeAspect="1"/>
          </p:cNvPicPr>
          <p:nvPr/>
        </p:nvPicPr>
        <p:blipFill>
          <a:blip r:embed="rId2"/>
          <a:srcRect l="10083" r="10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多元化传播渠道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大数据技术被广泛应用于新闻传播领域，包括数据挖掘、情感分析、可视化呈现等，提高了新闻传播的效率和准确性。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大数据技术的应用</a:t>
            </a:r>
          </a:p>
        </p:txBody>
      </p:sp>
      <p:pic>
        <p:nvPicPr>
          <p:cNvPr id="10" name="Picture 10"/>
          <p:cNvPicPr>
            <a:picLocks noChangeAspect="1"/>
          </p:cNvPicPr>
          <p:nvPr/>
        </p:nvPicPr>
        <p:blipFill>
          <a:blip r:embed="rId3"/>
          <a:srcRect l="11333" r="11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新闻传播机构积极与其他产业领域进行跨界合作，如与科技、艺术、教育等领域的合作，推动新闻传播的创新发展。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跨界合作与创新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媒体融合发展的国际现状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438" r="2443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新闻传播面临着信息过载、虚假新闻、算法偏见等挑战，对新闻传播的公信力和影响力造成负面影响。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大数据技术的发展为新闻传播提供了新的机遇，如个性化推荐、精准营销、用户画像等，有助于提高新闻传播的针对性和有效性。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新闻传播机构可以与其他产业领域进行跨界合作，共同探索新的商业模式和盈利模式，推动新闻传播产业的可持续发展。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跨界合作与创新带来的机遇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媒体融合发展的挑战与机遇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https://d.book118.com/506235223010010050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2024-09-15T03:34:31.837</cp:lastPrinted>
  <dcterms:created xsi:type="dcterms:W3CDTF">2024-09-14T19:34:31Z</dcterms:created>
  <dcterms:modified xsi:type="dcterms:W3CDTF">2024-09-14T19:34:33Z</dcterms:modified>
</cp:coreProperties>
</file>