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DCF94-CB8C-4CBE-99DC-6FF75E7A1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5FF87-EC81-48EE-8098-8795E840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1615A-4E45-4F30-95C3-3B9257988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C286E-21CF-4960-A2AC-4AE2330B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2B5BD-E272-4A18-938C-D910A667C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99968A-CD5B-4B45-8BA9-85BAC4C5F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70855-01D2-4EAA-983F-9148EE26A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AF50A-A466-4443-BED6-79AC79EE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3D8EA-3273-4370-A8D3-F383E287B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675BA-82E1-40F9-9DC4-533C76345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51C18-5831-4E7B-9946-56E6A1CE1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401120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氧化铝项目的供应风险可行性研究报告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可行性研究结论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478399" y="2887218"/>
            <a:ext cx="1702023" cy="1219010"/>
            <a:chOff x="5478399" y="2887218"/>
            <a:chExt cx="1702023" cy="1219010"/>
          </a:xfrm>
        </p:grpSpPr>
        <p:sp>
          <p:nvSpPr>
            <p:cNvPr id="3" name="AutoShape 3"/>
            <p:cNvSpPr/>
            <p:nvPr/>
          </p:nvSpPr>
          <p:spPr>
            <a:xfrm rot="5400000">
              <a:off x="5766340" y="2887218"/>
              <a:ext cx="1414082" cy="121901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5400000">
              <a:off x="5478399" y="2887313"/>
              <a:ext cx="1414082" cy="121891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88" b="2188"/>
          <a:stretch>
            <a:fillRect/>
          </a:stretch>
        </p:blipFill>
        <p:spPr>
          <a:xfrm>
            <a:off x="527651" y="1604433"/>
            <a:ext cx="4895849" cy="3780367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7556184" y="1604433"/>
            <a:ext cx="3462792" cy="3780367"/>
            <a:chOff x="7556184" y="1604433"/>
            <a:chExt cx="3462792" cy="3780367"/>
          </a:xfrm>
        </p:grpSpPr>
        <p:sp>
          <p:nvSpPr>
            <p:cNvPr id="29" name="TextBox 29"/>
            <p:cNvSpPr txBox="1"/>
            <p:nvPr/>
          </p:nvSpPr>
          <p:spPr>
            <a:xfrm>
              <a:off x="7556184" y="1604433"/>
              <a:ext cx="3462792" cy="378036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快速发展，铝的需求量持续增长，而氧化铝作为铝的主要原料，其供应风险对铝产业的发展具有重要影响。本研究的目的是对氧化铝项目的供应风险进行深入分析，评估其可行性，为相关企业和投资者提供决策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本研究旨在评估氧化铝项目的供应风险，探究其影响因素，并针对不同风险因素提出相应的应对策略。同时，本研究还将对氧化铝项目的经济效益进行评估，为企业和投资者提供全面的决策支持。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本研究将全面分析氧化铝项目的供应风险，包括资源供应、生产成本、市场需求、政策法规等方面。同时，本研究还将对全球氧化铝市场进行深入分析，探究其发展趋势和竞争格局。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全球氧化铝产量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近年来，全球氧化铝产量持续增长，主要受中国、澳大利亚、巴西等国家氧化铝产能扩张的推动。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全球氧化铝消费量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随着全球经济的复苏和铝消费需求的增长，全球氧化铝消费量呈现稳步上升趋势。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全球氧化铝贸易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澳大利亚、中东和非洲地区是全球主要的氧化铝出口地区，而中国、美国和欧洲则是主要的进口地区。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全球氧化铝市场概述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中国是全球最大的氧化铝生产国，产量逐年增长，占据全球总产量的约60%。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中国氧化铝产量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中国氧化铝消费量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中国氧化铝贸易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中国是全球最大的氧化铝消费国，消费量逐年上升，主要受国内经济增长和铝消费需求的推动。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中国是主要的氧化铝进口国，主要从澳大利亚、中东和非洲地区进口。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中国氧化铝市场概述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产能扩张计划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未来几年，中国和其他国家仍有氧化铝产能扩张计划，这将影响全球市场的供需格局。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各国贸易政策的变化对氧化铝的进出口贸易产生影响，如关税调整、贸易壁垒等。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目前全球氧化铝市场供需基本平衡，但受产能扩张和贸易政策等因素影响，市场格局仍存在不确定性。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氧化铝供需现状分析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供应风险识别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不同地区的氧化铝资源品质可能存在差异，导致产品性能不稳定。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资源品质不稳定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资源枯竭风险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资源获取难度增加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随着开采的进行，氧化铝资源可能会逐渐枯竭，影响长期供应。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由于环境保护政策、地缘政治等因素，获取氧化铝资源可能会面临更多挑战。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01" r="135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运输安全风险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运输过程中可能存在货物损坏、丢失等安全风险。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运输成本波动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运输成本受多种因素影响，如油价、运输距离、运输方式等，可能产生较大的波动。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运输延误风险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由于天气、交通状况、政策等因素，可能导致运输延误，影响项目进度。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氧化铝市场价格受多种因素影响，如供需关系、国际政治经济形势等，可能产生较大的波动。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在价格波动时，企业可能无法及时将成本转嫁给下游客户，导致利润受损。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成本转嫁能力不足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在和供应商或客户进行价格谈判时，可能由于自身实力不足而处于不利地位。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价格谈判能力受限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https://d.book118.com/506240112021010034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2024-09-03T02:39:55.478</cp:lastPrinted>
  <dcterms:created xsi:type="dcterms:W3CDTF">2024-09-02T18:39:55Z</dcterms:created>
  <dcterms:modified xsi:type="dcterms:W3CDTF">2024-09-02T18:39:57Z</dcterms:modified>
</cp:coreProperties>
</file>