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85C8C-02FE-44C7-B416-0313B8EAE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BF00D-C0E7-480A-A703-17C1F9BC5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B38C3-DCC2-4B2D-BB73-A0E92C1A6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FF981-B066-4E49-9B20-C475F1DC7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371E33-2DF3-43B2-A6E4-58D53483D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991135-6EB4-4872-909C-F37DF40E8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BC2B1C-3160-4CB3-8114-56E2FBB42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90DA7-032D-45A3-83A7-F06786757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44678-A386-411C-BA04-00F8482FD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A5187-E757-4997-96CE-C0BFDE20C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F66FE-0E7C-4E8E-97EF-4E7137267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401500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区域物流信息平台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区域物流信息平台概述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平台架构与功能设计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平台运营管理与优化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平台应用推广与价值体现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未来发展趋势与挑战应对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区域物流信息平台概述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区域物流信息平台是一个基于互联网、大数据、人工智能等技术的综合性服务平台，旨在整合物流资源、优化物流流程、提高物流效率，为区域内的企业、政府和社会公众提供全面、高效、便捷的物流服务。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随着全球化和互联网的快速发展，物流行业正面临巨大的变革。传统的物流模式已无法满足日益增长的物流需求，而区域物流信息平台的出现，正是为了解决这一问题，推动物流行业的转型升级。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物流信息平台的发展经历了萌芽期、发展期、成熟期等阶段。在萌芽期，主要是物流企业自发形成的信息化平台；在发展期，政府开始介入推动平台建设，形成了一批具有代表性的区域物流信息平台；在成熟期，平台功能不断完善，服务模式不断创新，形成了多元化的竞争格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区域物流信息平台建设已取得显著成效。各级政府纷纷出台政策扶持平台建设，物流企业也积极参与其中。平台功能涵盖了物流信息发布、在线交易、智能配送、数据分析等多个方面，为企业和社会公众提供了便捷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物流企业需求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物流企业希望通过区域物流信息平台实现信息共享、资源整合和效率提升。他们期望平台能提供全面的信息服务，包括货源信息、车源信息、价格信息等，以便更好地进行业务规划和决策。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政府希望通过区域物流信息平台加强行业监管、推动产业升级和促进区域经济发展。他们期望平台能提供准确的数据分析和预测，为政策制定和实施提供科学依据。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社会公众需求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社会公众期望通过区域物流信息平台享受更加便捷、高效的物流服务。他们期望平台能提供实时的物流信息查询、在线交易和智能配送等服务，提升购物和生活的便利性。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平台架构与功能设计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采用分层架构，将系统划分为数据层、应用层、用户界面层，实现高内聚、低耦合的设计目标。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将各个功能模块进行独立设计，方便系统的扩展和维护。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支持分布式部署，提高系统的可伸缩性和可靠性。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实现定期的数据备份和快速恢复机制，确保数据安全。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选用高性能、高可用的数据库管理系统，设计合理的数据库表结构和索引，确保数据的完整性和一致性。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采用分布式存储技术，支持海量数据的存储和访问，提高数据处理效率。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数据层设计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业务逻辑处理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实现物流信息的录入、查询、统计等核心业务逻辑处理功能。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第三方接口集成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支持与第三方物流信息系统、电子商务平台等进行数据交换和集成。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消息队列处理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引入消息队列技术，实现异步处理和数据缓冲，提高系统吞吐量。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应用层设计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支持用户自定义界面风格、布局和配色方案，满足个性化需求。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响应式设计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采用响应式设计，支持不同设备和屏幕尺寸的适配，提高用户体验。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提供简洁、直观的用户界面，支持多种交互方式，如鼠标点击、拖拽、键盘快捷键等。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用户界面设计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关键技术实现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通过分布式数据采集系统，实时收集物流运输、仓储、配送等各环节的数据，并进行清洗、整合和存储。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利用大数据处理技术，对海量物流数据进行统计分析、关联分析、趋势预测等，为物流决策提供有力支持。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通过数据可视化技术，将分析结果以图表、图像等形式直观展示，方便用户理解和使用。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通过物联网技术，实现物流设备的远程监控、故障诊断和预测性维护，提高设备利用率和运行效率。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物流设备智能化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利用物联网技术，实时跟踪货物的运输状态、位置信息和环境变化，确保货物的安全和及时送达。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物流过程透明化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构建物联网平台，实现物流企业、客户和政府监管部门之间的信息共享和协同作业，提高物流整体效率。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物流信息共享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智能分析与预测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利用机器学习算法对历史物流数据进行分析和挖掘，发现潜在规律和趋势，为物流决策提供科学依据。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智能客服与个性化服务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通过人工智能技术，实现智能客服和个性化服务，提高客户满意度和忠诚度。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智能调度与优化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通过人工智能和机器学习算法，对物流运输、仓储等资源进行智能调度和优化配置，降低物流成本和提高运营效率。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人工智能与机器学习算法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5" r="185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构建云计算平台，提供弹性可扩展的计算、存储和网络资源，满足区域物流信息平台的业务需求。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云计算基础设施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基于云计算平台，开发物流信息管理、智能调度、数据分析等应用服务，实现物流业务的数字化和智能化。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云计算服务与应用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加强云计算平台的安全防护和容灾备份机制，确保区域物流信息平台的数据安全和业务连续性。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云计算安全与可靠性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云计算服务支持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https://d.book118.com/506240150045010045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2024-09-14T00:02:17.190</cp:lastPrinted>
  <dcterms:created xsi:type="dcterms:W3CDTF">2024-09-13T16:02:17Z</dcterms:created>
  <dcterms:modified xsi:type="dcterms:W3CDTF">2024-09-13T16:02:19Z</dcterms:modified>
</cp:coreProperties>
</file>