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1B198-D28D-4BFD-B0F0-55B1821FF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9703C-1858-42EF-B4B4-7A6D94820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E6901-2A37-40D8-A5B9-6478F73FC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CD09E-8045-439F-A402-51BBB320D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9725A8-E28C-40DB-90F4-D7587998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CC3BA-5D06-4E9F-A724-F77EB96ED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2E7B4-2D89-429D-8B12-7F73562F5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6C9BD-00AA-43EF-9215-C45C7B45A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0C73E-9A02-41CF-9062-A15C43B14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65EF0-CE7F-4BAD-8242-FF6EE142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336C0-73CD-49AA-82C8-313342547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1460" dist="101600" dir="5400000" algn="bl" rotWithShape="0">
                    <a:srgbClr val="141414">
                      <a:alpha val="6000"/>
                    </a:srgbClr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1460" dist="101600" dir="5400000" algn="bl" rotWithShape="0">
                    <a:srgbClr val="DDDDDD">
                      <a:alpha val="25000"/>
                    </a:srgbClr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1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402422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/>
          </a:bodyPr>
          <a:lstStyle/>
          <a:p>
            <a:r>
              <a:rPr lang="zh-CN" altLang="en-US"/>
              <a:t>管理颞下颌关节紊乱病的预防与治疗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了解颞下颌关节紊乱病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9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管理颞下颌关节紊乱病的疼痛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3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预防颞下颌关节紊乱病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5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6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治疗颞下颌关节紊乱病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颞下颌关节紊乱病的预防与治疗注意事项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1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颞下颌关节紊乱病的康复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了解颞下颌关节紊乱病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定义和症状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颞下颌关节紊乱病是一种常见的颌面部疾病，主要表现为颞下颌关节疼痛、弹响和张口受限等症状。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颞下颌关节紊乱病通常由多种因素引起，如咬合关系不良、颞下颌关节负荷过重、精神压力等。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颞下颌关节紊乱病的症状可因个体差异而异，但常见的症状包括颞下颌关节疼痛、弹响、张口受限等。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颞下颌关节紊乱病的症状可因病情轻重而异，轻症患者可能仅有轻微的疼痛和不适，而重症患者可能出现明显的疼痛和功能障碍。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病因和影响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病因：颞下颌关节紊乱病的发生与多种因素有关，如创伤、咬合不良、关节结构异常等。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影响：颞下颌关节紊乱病会导致关节疼痛、弹响、张口受限等症状，影响患者的日常生活和工作。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并发症：颞下颌关节紊乱病可能引发头痛、颈痛、耳鸣等并发症。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预防：保持良好的口腔习惯、避免过度张口、避免吃过硬的食物等措施可以有效预防颞下颌关节紊乱病的发生。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诊断方法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X线检查：拍摄颞下颌关节X线片，观察关节结构是否正常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核磁共振成像：了解关节内部结构及软组织情况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病史采集：询问患者疼痛部位、程度和时间等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临床检查：观察患者颞下颌关节形态、活动度和压痛点等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预防颞下颌关节紊乱病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保持良好姿势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坐姿端正，避免长时间低头或抬头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睡觉时选择合适的枕头，保持头部和颈部自然伸展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避免长时间维持同一姿势，适时活动身体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注意调整工作台和座椅的高度，保持正确的姿势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减轻压力和焦虑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学习和实践放松技巧，如深呼吸、渐进性肌肉放松等。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寻求心理治疗，如认知行为疗法或情绪调节治疗，以帮助你更好地处理压力和焦虑。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建立健康的生活习惯，如保持规律的睡眠、均衡的饮食、适度的运动等，有助于减轻压力和焦虑。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避免憋在心里不说出来，和朋友或家人分享你的感受，寻求他们的支持和理解。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健康饮食和生活习惯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保持均衡饮食，摄入足够的钙、磷等矿物质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控制饮食中的糖分和加工食品摄入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避免过度咀嚼硬物和频繁张口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保持充足的睡眠和良好的精神状态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治疗颞下颌关节紊乱病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物理疗法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定义：利用物理因子如电、热、光等作用于人体，缓解疼痛和炎症，促进组织修复和功能恢复。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常用方法：电刺激、超声波、激光照射等。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适用范围：轻中度颞下颌关节紊乱病患者，缓解疼痛和炎症。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注意事项：应在专业医生指导下进行，避免过度治疗或不当操作。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药物治疗是颞下颌关节紊乱病的重要治疗手段之一。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药物治疗可以缓解疼痛、减轻炎症反应，改善关节功能。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常用的药物包括非甾体消炎药、糖皮质激素、局部麻醉药等。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药物治疗需要在医生的指导下进行，根据患者的具体情况选择合适的药物和剂量。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https://d.book118.com/506240242242010043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TEMPLATE_CATEGORY" val="custom"/>
  <p:tag name="KSO_WM_TEMPLATE_INDEX" val="2023329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TEMPLATE_CATEGORY" val="custom"/>
  <p:tag name="KSO_WM_TEMPLATE_INDEX" val="2023329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TEMPLATE_CATEGORY" val="custom"/>
  <p:tag name="KSO_WM_TEMPLATE_INDEX" val="20233297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Calibri Light</vt:lpstr>
      <vt:lpstr>微软雅黑</vt:lpstr>
      <vt:lpstr>Wingdings</vt:lpstr>
      <vt:lpstr>Office Theme</vt:lpstr>
      <vt:lpstr>管理颞下颌关节紊乱病的预防与治疗</vt:lpstr>
      <vt:lpstr>目录</vt:lpstr>
      <vt:lpstr>了解颞下颌关节紊乱病</vt:lpstr>
      <vt:lpstr>定义和症状</vt:lpstr>
      <vt:lpstr>病因和影响</vt:lpstr>
      <vt:lpstr>诊断方法</vt:lpstr>
      <vt:lpstr>预防颞下颌关节紊乱病</vt:lpstr>
      <vt:lpstr>保持良好姿势</vt:lpstr>
      <vt:lpstr>减轻压力和焦虑</vt:lpstr>
      <vt:lpstr>健康饮食和生活习惯</vt:lpstr>
      <vt:lpstr>治疗颞下颌关节紊乱病</vt:lpstr>
      <vt:lpstr>物理疗法</vt:lpstr>
      <vt:lpstr>药物治疗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2024-09-12T03:07:20.061</cp:lastPrinted>
  <dcterms:created xsi:type="dcterms:W3CDTF">2024-09-11T19:07:20Z</dcterms:created>
  <dcterms:modified xsi:type="dcterms:W3CDTF">2024-09-11T19:07:22Z</dcterms:modified>
</cp:coreProperties>
</file>