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387A8-5803-4075-9614-34B57D443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BBC83-F896-41C9-BEEA-7F22B7400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7843A-F804-4CF3-A768-F6065FBC2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3A289-BE3D-428D-A7F6-F89B8136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46C1A-BAEE-4FA2-A1E5-BC6BBF54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79D4A8-2C21-460D-8286-6226CFD25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673C02-247F-4E79-8F80-0351EFCE8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F0068-54C0-445C-8930-CB4B4444D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437F9-B941-472D-B2FB-2F54BDB19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4F954-BADD-4009-9EB1-0AEF722D2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BBC6B-4773-421F-902E-A86C7D912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41222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工科建设背景下地方高校工科人才培养模式改革研究\n## 1.新工科建设的背景与意义\n### 1.1新工科建设的时代背景与国家战略需求\n### 1.2新工科建设对地方高校工科人才培养的影响\n### 1.3新工科建设与地方高校工科人才培养的关系\n## 2.地方高校工科人才培养的现状与问题\n### 2.1地方高校工科人才培养的现状分析\n### 2.2地方高校工科人才培养存在的问题及原因\n### 2.3地方高校工科人才培养的典型案例\n## 3.新工科建设背景下地方高校工科人才培养模式改革的思路与对策\n### 3.1地方高校工科人才培养模式改革的基本原则与思路\n### 3.2地方高校工科人才培养模式改革的具体对策与措施\n### 3.3地方高校工科人才培养模式改革的实践探索与成效\n## 4.新工科建设背景下地方高校工科人才培养的保障措施与建议\n### 4.1加强师资队伍建设的保障措施与建议\n### 4.2优化课程体系与教学内容的保障措施与建议\n### 4.3改进实践教学环节与实习实训的保障措施与建议\n## 5.新工科建设背景下地方高校工科人才培养的未来展望\n### 5.1地方高校工科人才培养模式改革的未来发展趋势\n### 5.2地方高校工科人才培养模式改革面临的挑战与机遇\n### 5.3地方高校工科人才培养模式改革的持续创新与深化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新工科建设背景下地方高校工科人才培养模式改革研究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新工科建设的背景与意义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新工科建设的时代背景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工业4.0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时代的到来，对工程科技人才的需求发生了变化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战略的实施，对工程科技创新提出了更高要求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的推进，对工科人才培养模式提出了新的挑战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新工科建设的国家战略需求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制造强国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战略的实施，需要培养更多的工科人才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网络强国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战略的实施，需要培养更多的网络工程人才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战略的实施，需要培养更多的创新工程人才</a:t>
                </a:r>
                <a:endParaRPr/>
              </a:p>
            </p:txBody>
          </p:sp>
          <p:pic>
            <p:nvPicPr>
              <p:cNvPr id="1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新工科建设与国家战略需求的关联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新工科建设是满足国家战略需求的重要途径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新工科建设是提高国家竞争力的关键举措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新工科建设是推进高等教育改革的重要手段</a:t>
                </a:r>
                <a:endParaRPr/>
              </a:p>
            </p:txBody>
          </p:sp>
          <p:pic>
            <p:nvPicPr>
              <p:cNvPr id="1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新工科建设的时代背景与国家战略需求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新工科建设为地方高校提供了更多的资源和支持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新工科建设为地方高校工科人才培养模式改革提供了新的思路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新工科建设为地方高校工科人才培养质量提升提供了新的契机</a:t>
                </a:r>
                <a:endParaRPr/>
              </a:p>
            </p:txBody>
          </p:sp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新工科建设对地方高校工科人才培养的机遇</a:t>
                </a:r>
                <a:endParaRPr/>
              </a:p>
            </p:txBody>
          </p:sp>
        </p:grpSp>
        <p:grpSp>
          <p:nvGrpSpPr>
            <p:cNvPr id="20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新工科建设要求地方高校调整工科专业结构和课程体系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新工科建设要求地方高校加强工科师资队伍建设和实践教学环节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新工科建设要求地方高校提高工科人才培养的适应性和创新性</a:t>
                </a:r>
                <a:endParaRPr/>
              </a:p>
            </p:txBody>
          </p:sp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新工科建设对地方高校工科人才培养的挑战</a:t>
                </a:r>
                <a:endParaRPr/>
              </a:p>
            </p:txBody>
          </p:sp>
        </p:grpSp>
        <p:grpSp>
          <p:nvGrpSpPr>
            <p:cNvPr id="20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新工科建设是地方高校工科人才培养的重要指导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地方高校工科人才培养是新工科建设的重要基础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新工科建设与地方高校工科人才培养相辅相成，相互促进</a:t>
                </a:r>
                <a:endParaRPr/>
              </a:p>
            </p:txBody>
          </p:sp>
          <p:sp>
            <p:nvSpPr>
              <p:cNvPr id="2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新工科建设与地方高校工科人才培养的关系</a:t>
                </a:r>
                <a:endParaRPr/>
              </a:p>
            </p:txBody>
          </p:sp>
        </p:grpSp>
      </p:grpSp>
      <p:pic>
        <p:nvPicPr>
          <p:cNvPr id="21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新工科建设对地方高校工科人才培养的影响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新工科建设对地方高校工科人才培养的影响</a:t>
                </a:r>
                <a:endParaRPr/>
              </a:p>
            </p:txBody>
          </p:sp>
          <p:sp>
            <p:nvSpPr>
              <p:cNvPr id="2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新工科建设要求地方高校调整工科专业结构和课程体系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新工科建设要求地方高校加强工科师资队伍建设和实践教学环节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新工科建设要求地方高校提高工科人才培养的适应性和创新性</a:t>
                </a:r>
                <a:endParaRPr/>
              </a:p>
            </p:txBody>
          </p:sp>
        </p:grpSp>
        <p:grpSp>
          <p:nvGrpSpPr>
            <p:cNvPr id="22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地方高校工科人才培养对新工科建设的贡献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地方高校工科人才培养为 新工科建设提供了人才支持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地方高校工科人才培养为 新工科建设提供了研究成果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地方高校工科人才培养为 新工科建设提供了社会服务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新工科建设与地方高校工科人才培养的互动关系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新工科建设推动地方高校工科人才培养模式的改革和创新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地方高校工科人才培养模式的改革和创新促进新工科建设的发展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新工科建设与地方高校工科人才培养形成良性循环，共同推动国家和社会发展</a:t>
                </a:r>
                <a:endParaRPr/>
              </a:p>
            </p:txBody>
          </p:sp>
        </p:grpSp>
      </p:grpSp>
      <p:pic>
        <p:nvPicPr>
          <p:cNvPr id="22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新工科建设与地方高校工科人才培养的关系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地方高校工科人才培养的现状与问题</a:t>
            </a:r>
            <a:endParaRPr/>
          </a:p>
        </p:txBody>
      </p:sp>
      <p:sp>
        <p:nvSpPr>
          <p:cNvPr id="2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地方高校工科人才培养的规模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地方高校工科人才培养的总体规模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地方高校工科人才培养在各个地区的分布情况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地方高校工科人才培养在不同专业的分布情况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地方高校工科人才培养的质量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地方高校工科毕业生的就业情况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地方高校工科毕业生的创新能力培养情况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地方高校工科毕业生的综合素质培养情况</a:t>
                </a:r>
                <a:endParaRPr/>
              </a:p>
            </p:txBody>
          </p:sp>
        </p:grpSp>
        <p:grpSp>
          <p:nvGrpSpPr>
            <p:cNvPr id="2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地方高校工科人才培养的资源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地方高校工科教育的师资力量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地方高校工科教育的实验设施和实践教学条件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地方高校工科教育的经费投入和来源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地方高校工科人才培养的现状分析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地方高校工科人才培养存在的问题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工科专业结构和课程体系与市场需求脱节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工科师资队伍建设和实践教学环节薄弱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工科人才培养的适应性和创新性不足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地方高校工科人才培养问题的原因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教育资源分配不均，地方高校工科教育投入不足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教育改革滞后，地方高校工科人才培养模式陈旧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人才培养观念落后，地方高校工科人才培养重理论轻实践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地方高校工科人才培养存在的问题及原因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地方高校工科人才培养的成功案例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某地方高校工科人才培养模式改革的经验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某地方高校工科专业结构调整和课程体系建设的情况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某地方高校工科师资队伍建设和实践教学环节的情况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地方高校工科人才培养的问题案例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某地方高校工科专业结构和课程体系与市场需求脱节的问题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某地方高校工科师资队伍建设和实践教学环节薄弱的问题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某地方高校工科人才培养的适应性和创新性不足的问题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地方高校工科人才培养的典型案例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新工科建设背景下地方高校工科人才培养模式改革的思路与对策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地方高校工科人才培养模式改革的基本原则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以服务国家战略需求为导向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以提高人才培养质量为核心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以改革创新为动力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地方高校工科人才培养模式改革的思路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调整工科专业结构和课程体系，适应市场需求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加强工科师资队伍建设和实践教学环节，提高教学质量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深化工科人才培养模式改革，培养创新人才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地方高校工科人才培养模式改革的基本原则与思路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https://d.book118.com/506241222033010054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新工科建设背景下地方高校工科人才培养模式改革研究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2024-09-21T05:10:01.634</cp:lastPrinted>
  <dcterms:created xsi:type="dcterms:W3CDTF">2024-09-20T21:10:01Z</dcterms:created>
  <dcterms:modified xsi:type="dcterms:W3CDTF">2024-09-20T21:10:03Z</dcterms:modified>
</cp:coreProperties>
</file>