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B16850-5336-4FAC-886C-AE6A7EFEC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27C28-F2D2-4D96-B49D-0D8FC18A2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6C1FED-8CFC-4C13-9A97-19109E64F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596796-23C3-4982-AD7F-5DDF09E0B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B13F3A-FFBE-463F-A8E7-FCAFC0701F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9C4B07-FB12-46E5-AE39-6CDF2C188C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BBE235-EDB1-48AC-8D2D-C9C92DACC7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B9CF99-538F-4424-90D4-8986D2735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EB6442-4646-415D-8552-61A2C9E27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CE31FB-5889-407A-8E78-CC07423EC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40DB2-BC6F-4BB4-A2DB-233F81A329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431311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甲状腺癌的综合治疗</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汇报人：AA</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甲状腺癌概述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手术治疗及适应证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放射治疗及适应证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化学药物治疗及适应证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免疫治疗及研究进展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营养支持与心理康复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总结：提高甲状腺癌综合治疗效果</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甲状腺癌概述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甲状腺癌是一种起源于甲状腺滤泡上皮细胞或滤泡旁上皮细胞的恶性肿瘤。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根据组织学类型，甲状腺癌可分为乳头状癌、滤泡状癌、髓样癌和未分化癌四种类型。其中，乳头状癌和滤泡状癌合称为分化型甲状腺癌，占全部甲状腺癌的90%以上。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甲状腺癌的确切发病原因尚不完全清楚，但研究表明，遗传因素、环境因素、饮食因素等都可能与其发病有关。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包括童年期头颈部放射线照射史、碘摄入过量或不足、女性、家族史等。其中，童年期头颈部放射线照射史是目前已知的最明确的危险因素。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甲状腺癌早期多无明显症状和体征，通常在体检时通过甲状腺触诊和颈部超声检查而发现。随着病情的发展，患者可能出现颈部肿块、声音嘶哑、吞咽困难等症状。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甲状腺癌的诊断主要依靠病史、体格检查、影像学检查和细胞学检查。其中，细胞学检查包括细针穿刺活检和术中冰冻切片病理检查，是确诊甲状腺癌的重要手段。同时，影像学检查如超声、CT、MRI等也对甲状腺癌的诊断和分期具有重要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手术治疗及适应证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适用于甲状腺癌病灶较大、多灶性、双侧或已侵犯周围组织的病例。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甲状腺全切除术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500" r="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甲状腺次全切除术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淋巴结清扫术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3625" r="13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适用于单侧、较小的甲状腺癌病灶，保留部分正常甲状腺组织以维持甲状腺功能。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根据术前评估和术中探查结果，对可能转移的淋巴结进行清扫。</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手术方式选择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术前检查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包括甲状腺功能、甲状腺超声、颈部CT或MRI等影像学检查，评估甲状腺癌的分期和手术可行性。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术前准备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控制基础疾病，如高血压、糖尿病等；停用可能影响手术的药物，如抗凝药等；进行术前宣教，使患者了解手术过程和术后注意事项。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术前评估与准备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密切观察患者生命体征，保持呼吸道通畅；注意伤口敷料清洁干燥，避免感染；指导患者进行正确的颈部活动和吞咽训练。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术后护理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采取措施预防术后出血、喉返神经损伤、甲状旁腺功能减退等并发症；对于已出现并发症的患者，及时进行处理和康复治疗。</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并发症预防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术后护理及并发症预防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放射治疗及适应证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放射治疗原理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放射治疗是利用放射线治疗肿瘤的一种局部治疗方法。它通过放射线的高能量，破坏癌细胞的遗传物质DNA，使其失去增殖能力，从而达到治疗目的。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设备介绍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放射治疗设备主要包括直线加速器、钴-60治疗机、后装治疗机等。其中，直线加速器是目前最常用的放射治疗设备，它能够产生高能X射线和电子线，对肿瘤进行精确照射。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放射治疗原理及设备介绍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甲状腺癌对放射治疗相对敏感，尤其适用于未分化型甲状腺癌和手术无法切除的甲状腺癌。此外，对于手术后有残留或复发的甲状腺癌，放射治疗也可以作为辅助治疗手段。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禁忌证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对于晚期甲状腺癌患者，由于身体状况较差，可能无法耐受放射治疗。此外，孕妇、哺乳期妇女以及有严重心、肺、肝、肾功能不全的患者，也应谨慎选择放射治疗。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适应证与禁忌证分析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副作用及风险提示</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放射治疗的常见副作用包括皮肤反应（如红肿、脱皮等）、口腔粘膜反应（如口干、口腔溃疡等）以及骨髓抑制（如白细胞减少等）。这些副作用通常会在治疗结束后逐渐缓解。</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副作用</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虽然放射治疗在甲状腺癌治疗中具有一定的疗效，但也存在一定的风险。如放射线可能对周围正常组织造成损伤，导致放射性肺炎、食管炎等并发症。此外，放射治疗还可能影响患者的生育功能和甲状腺功能。因此，在选择放射治疗前，患者应充分了解治疗的风险和后果。</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风险提示</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化学药物治疗及适应证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https://d.book118.com/506243131145010044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2024-09-13T01:37:52.533</cp:lastPrinted>
  <dcterms:created xsi:type="dcterms:W3CDTF">2024-09-12T17:37:52Z</dcterms:created>
  <dcterms:modified xsi:type="dcterms:W3CDTF">2024-09-12T17:37:54Z</dcterms:modified>
</cp:coreProperties>
</file>