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569DB-3812-403D-85A9-80CD5CE0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B4179-BEBB-4DEF-A11A-74F2C3A7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C893C-E3A0-4242-95A9-4E5E1EE6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47825-75EB-455C-802B-A0F901758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A4735-C4B5-4E7B-875C-793C9EC9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A0980-3664-4FE4-9DA5-E9EA922D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CB142-E1FF-4398-A42D-E36D948E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BA739-8F53-4A38-A836-18486114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79724-CE34-4387-B346-6ADBD46C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A33BB-9816-411A-BC79-00997023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1A854-7109-4921-9572-AF9BF1F1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0102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2023年广播站年度总结报告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意见和建议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策划并制作了52期广播节目，涵盖新闻、文化、娱乐等多个领域。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组织了3次大型活动，包括广播站周年庆和2次公益活动。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开展了多次宣传推广活动，提高广播站知名度和影响力。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完善了内部管理机制，提高了工作效率和团队协作能力。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广播节目收听率稳步提升，市场份额不断扩大。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3次大型活动均取得圆满成功，受到学校和社会的高度评价。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宣传推广活动效果显著，广播站粉丝数量增长迅速。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内部管理机制改革取得良好效果，团队凝聚力明显增强。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部分广播节目质量不稳定。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加强节目制作培训，提高制作人员技能水平。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大型活动组织难度大，工作量大。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制定详细的活动计划，合理分工，确保工作有序进行。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宣传推广效果不明显。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多渠道宣传，如社交媒体、线下海报等，提高宣传效果。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每周一次的团队会议，用于分享工作进展、讨论问题、确定下一步计划。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根据每个成员的特长和兴趣，合理分配工作任务，确保团队高效运转。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通过微信群、钉钉等通讯工具，保持实时沟通，及时解决问题。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采访报道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运营推广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分工与合作细节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负责策划节目内容，包括新闻、娱乐、音乐等板块，确保节目质量。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负责采访校内新闻事件，撰写新闻稿件，为节目提供一手资料。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负责广播设备的维护和调试，确保节目播出质量。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负责广播站的宣传推广，提高广播站的影响力。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组织了两次户外拓展训练，增强了团队凝聚力。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团建活动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邀请专业人士进行技术培训和分享，提高了团队整体水平。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评选出年度优秀员工，激励团队成员积极进取。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优秀员工评选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成功制作并播出多期高质量广播节目，获得师生一致好评。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https://d.book118.com/507000102045006054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2024-09-28T13:01:33.559</cp:lastPrinted>
  <dcterms:created xsi:type="dcterms:W3CDTF">2024-09-28T05:01:33Z</dcterms:created>
  <dcterms:modified xsi:type="dcterms:W3CDTF">2024-09-28T05:01:35Z</dcterms:modified>
</cp:coreProperties>
</file>