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FAD8-B309-4682-90E0-4B9A48F4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8A9E2-0FE6-4312-AB7C-BC0964ED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30D8-0C54-4EE2-A7F2-B7537D70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6728F-85AF-4EED-8757-6664A4EE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69E51-06FB-451D-9605-DD18E983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6CB0A-0B66-4FA0-BEE3-7C283906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F54A7-38AB-49FC-B7D2-6B8538C5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6DB8F-AA78-44B6-B34D-B0A7EEE1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F70EA-2696-428A-B3D0-23800352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74AE6-AE02-45FC-9605-E68C29910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6514C-4FE5-473E-A6B1-6E8DDA32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0153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医药经理的市场竞争分析与战略优化能力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市场竞争分析基础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战略优化能力构建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市场竞争策略部署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品牌建设与营销推广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团队协作与领导力提升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法律法规遵从与风险管理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市场竞争分析基础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分析医药市场的总体规模、增长速度以及未来发展趋势，为制定市场策略提供数据支持。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研究国家医药政策法规对市场的影响，包括医保政策、药品审批政策等，以预测市场变化。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关注医药领域的技术创新动态，如新药研发、诊疗技术革新等，以及其对市场竞争格局的影响。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识别市场上的主要竞争对手类型，如国内大型药企、国际知名药企、创新型药企等。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针对各类竞争对手进行深入分析，包括其产品组合、市场份额、营销策略、研发实力等。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评估当前市场的竞争态势，包括市场集中度、竞争格局、竞争强度等，为制定竞争策略提供依据。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深入了解消费者的需求特点，如对产品疗效、安全性、便捷性等方面的期望和要求。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分析消费者的购买决策过程、品牌偏好、使用习惯等，以更好地满足消费者需求。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研究目标消费者群体的特征，如年龄分布、性别比例、地域分布、收入水平等。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战略优化能力构建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通过对医药行业的深入研究，把握市场发展趋势，为制定战略规划提供有力支持。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根据企业实际情况，制定切实可行的战略目标，包括市场份额、销售额、利润等方面的具体指标。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明确发展目标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为实现战略目标，制定详细的实施计划，包括产品研发、市场营销、渠道拓展等方面的具体策略和措施。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积极寻求与外部合作伙伴的资源整合，包括与供应商、经销商、科研机构等的合作，实现资源共享和优势互补。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根据市场变化和战略需求，动态调整资源配置，确保资源的高效利用和最大化效益。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内部资源整合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对企业内部资源进行深入分析，合理调配人力、物力、财力等资源，确保战略目标的顺利实现。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创新机制建立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建立完善的创新机制，包括创新项目立项、评审、实施、推广等方面的流程和规范。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通过引进先进技术、加强研发团队建设、开展产学研合作等方式，提升企业整体的创新能力和竞争力。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鼓励员工积极提出创新想法和建议，营造企业内部的创新氛围。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市场竞争策略部署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通过品牌传播和营销活动，提升品牌知名度和美誉度，增强患者对品牌的认同感和忠诚度。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通过市场调研和数据分析，精准把握目标患者的需求和偏好，以及医生的治疗需求和用药习惯。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注重产品的创新性和独特性，通过研发具有自主知识产权的新药或改进现有药物，形成差异化竞争优势。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市场需求与竞争状况评估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分析市场需求和竞争状况，了解同类产品的价格水平和销售策略，以便制定有竞争力的价格策略。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根据市场变化和竞争状况，灵活调整价格策略，包括折扣、促销等手段，以保持竞争优势。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全面了解产品成本结构，包括研发、生产、销售等各环节的成本，为制定合理价格策略提供依据。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https://d.book118.com/507000153155006040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2024-09-13T10:19:05.948</cp:lastPrinted>
  <dcterms:created xsi:type="dcterms:W3CDTF">2024-09-13T02:19:05Z</dcterms:created>
  <dcterms:modified xsi:type="dcterms:W3CDTF">2024-09-13T02:19:07Z</dcterms:modified>
</cp:coreProperties>
</file>