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7905B-813B-49EE-8F43-2187E7CA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CD5B1-4552-40E1-BAE8-94EB609D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425B0-9D1B-4CE0-89AB-6100C81A7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4E868-2661-425F-B9F4-3EDC6874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220AC-0983-4828-95B8-66E13E14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4BEC4-028A-47C3-91D9-F257D5229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DF6B6-44CD-4B03-9114-837E98C5E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932B4-7473-4360-85E6-EED4353C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4599D-11A7-433C-9D88-775A80158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DD60E-982F-43E8-93A6-0F12B978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24E1A-04F1-42D8-82DF-27196EAD9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11340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2023年高中语文老师年终总结报告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感谢与期望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根据学校教学大纲和学生实际情况，制定并调整了全年教学计划，确保课程内容的系统性和连贯性。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引入多媒体教学和互动式教学方法，如小组讨论、角色扮演等，以提高学生的学习兴趣和参与度。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定期进行课堂评估和学生反馈收集，针对问题进行反思和改进，确保教学质量持续提升。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负责学生的考勤、作业和考试管理，严格执行学校规章制度，同时关心学生生活和心理健康。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针对不同学生的特点和需求，提供个性化的课后辅导和指导，帮助学生解决学习难题和提高成绩。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定期与家长进行沟通交流，反馈学生的学习情况，共同促进学生的成长和发展。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学生管理与辅导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参与教研活动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校内教研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积极参加学校组织的教研活动，与同事分享教学经验和教学方法，共同提高教学水平。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参加教育部门和学术机构举办的培训和研讨会，了解最新的教育理念和教学方法，提升自身专业素养。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教材与教学资源开发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参与高中语文教材的修订和教学资源库的建设，提供一线教学实践的经验和建议。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成果与收获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通过针对性的教学方法和辅导，学生们的平均分在今年的期末考试中提升了XX。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高分段（90分以上）的学生人数比去年增加了XX，表明学生们在语文学科上的学习效果显著。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高分段人数增加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经过努力，班级的及格率从去年的XX提升到了XX，减少了学生因成绩不及格而产生的挫败感。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及格率提高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《高中语文教学中的人文素养培养研究》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论文题目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《中国教育理论与实践》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发表刊物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探讨了如何在高中语文教学中融入人文素养培养，提出了具体的教学策略和实践方法。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教学研究论文发表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在年度教师表彰大会上获得“优秀语文教师”荣誉称号。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优秀教师奖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在全校范围内获得“教学创新奖”，表彰在教学实践中的创新和突破。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教学创新奖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获得的教学荣誉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挑战与反思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https://d.book118.com/507001134036006054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2024-09-28T11:11:54.124</cp:lastPrinted>
  <dcterms:created xsi:type="dcterms:W3CDTF">2024-09-28T03:11:54Z</dcterms:created>
  <dcterms:modified xsi:type="dcterms:W3CDTF">2024-09-28T03:11:56Z</dcterms:modified>
</cp:coreProperties>
</file>