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AD2F5-AA30-41BF-ADBE-F518782AF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D1A73-CED5-41C1-B25B-1B4DA3FC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5CF9B-9D7F-49CB-A7DC-29840155E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17328-324A-41AD-AC78-721C4348F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F6CCE-6108-45B1-A0A4-CCFF2FDDC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27D32A-4BF0-4721-8846-ADAA1223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41A6B-7563-4E28-A663-136382C2B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2D576-EBA3-4BBE-9B6D-E5C1EE5ED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A0A2D-DABB-4A76-B402-E67FF531F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6D72F-CA8D-4705-A0F2-04DF93A9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5A990-7AD9-4B6D-9735-5158F3B1E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0201106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特殊工种作业人员的安全事故调查与教训总结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安全事故原因总结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随着工业和经济的发展，特殊工种作业人员的安全问题日益突出，事故频发，给企业和个人带来巨大损失。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对特殊工种作业人员的安全事故进行调查，旨在了解事故发生的原因、过程和后果，为预防类似事故提供经验和教训。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安全事故不仅会造成人员伤亡和财产损失，还会影响企业的正常生产和声誉。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事故的发生往往与作业人员的安全意识、技能水平、操作规程等方面有关，因此需要深入调查和分析，找出根本原因，采取有效措施，预防类似事故再次发生。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安全事故的严重性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选择具有代表性的重大安全事故案例，这些案例应涉及人员伤亡、重大财产损失或严重影响作业安全的情况。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事故严重性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考虑到不同行业的特殊工种作业特点，选择涉及不同行业的安全事故案例，以便更全面地了解问题。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选择事故原因多样的案例，包括人为因素、设备故障、环境条件等多个方面，以便更全面地分析问题。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事故原因多样性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事故经过：某化工厂发生爆炸事故，造成重大人员伤亡和财产损失。经调查发现，事故原因是操作人员违反操作规程，导致化学物质泄漏并引发爆炸。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操作人员违反操作规程，未按照规定程序进行操作。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安全培训不足，操作人员缺乏必要的安全知识和技能。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工厂安全管理存在漏洞，安全检查和监督不到位。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案例一：事故经过与原因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事故经过：某电力公司高压线路检修过程中发生触电事故，造成人员伤亡。经调查发现，事故原因是检修人员未按照规定使用安全防护用具，同时现场安全监管缺失。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检修人员未按规定使用安全防护用具，如绝缘手套、绝缘鞋等。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现场安全监管缺失，安全负责人未到场或未能有效履行职责。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安全培训不足，检修人员缺乏必要的安全知识和技能。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案例二：事故经过与原因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事故经过：某建筑工地发生高处坠落事故，造成人员伤亡。经调查发现，事故原因是作业人员未按规定佩戴安全带，同时施工现场安全管理混乱。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作业人员未按规定佩戴安全带，违反了高处作业的安全规定。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施工现场安全管理混乱，安全设施不完善，存在多处安全隐患。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安全培训不足，作业人员缺乏必要的安全知识和技能。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案例三：事故经过与原因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安全事故原因总结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设备长时间使用，未及时进行维护和更新，导致设备性能下降或失效。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缺乏定期的设备检查和维护，导致潜在问题未及时发现和解决。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维护缺失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设备备件质量不合格或备件供应不及时，影响设备正常运行。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设备故障与维护不当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作业人员违反操作规程，进行危险作业或危险操作。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误判情况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疲劳作业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作业人员对作业环境或设备状态判断错误，导致操作失误。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作业人员疲劳或注意力不集中，导致操作失误或误判。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操作失误与违规行为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https://d.book118.com/507002011064006050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2024-09-22T23:33:02.618</cp:lastPrinted>
  <dcterms:created xsi:type="dcterms:W3CDTF">2024-09-22T15:33:02Z</dcterms:created>
  <dcterms:modified xsi:type="dcterms:W3CDTF">2024-09-22T15:33:04Z</dcterms:modified>
</cp:coreProperties>
</file>