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D2C61-ADDC-428A-ABFA-EC071685B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8CA0D-25B4-446E-8FD6-C4009E2C9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CBD9B-E59C-4EA5-9339-3CF418B98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EF955-7367-45B1-9763-EABC53985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E493E9-7CBD-4B78-B63F-D322A3B57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8814B-8AA9-4AF1-B478-B6F8C058D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234B38-1C82-418A-BDA0-0E21BA6ED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101B2-DD96-4AAA-9229-A8BD8C625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25C92-EF44-48C4-8E87-658FB37C0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7654B-7FF4-44E8-A256-05AEC4BEE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C635F-81FA-42DE-A961-8BDA04196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02016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急诊科护士的法律法规与职业责任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急诊科护士的职业责任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法律法规与职业责任的关系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急诊科护士在工作中面临的法律与职业责任挑战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提高急诊科护士法律法规意识和职业责任感的建议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明确职业责任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急诊科护士承担着救死扶伤的神圣使命，应时刻关注患者需求，提供专业、高效的护理服务。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保障患者权益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通过遵守法律法规和履行职业责任，急诊科护士能够确保患者的合法权益得到保障，提高患者满意度和信任度。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提高急诊科护士的法律意识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急诊科护士作为医疗团队的重要成员，必须充分了解并遵守相关法律法规，确保医疗行为的合法性和安全性。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68" r="255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包括《护士条例》、《医疗事故处理条例》等与急诊科护士工作密切相关的法律法规。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急诊科护士相关法律法规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阐述急诊科护士的职业责任、道德规范和职业操守，如尊重生命、热爱护理事业、关心患者疾苦等。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职业责任与道德规范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介绍急诊科护士在保障患者权益方面的职责和作用，如保护患者隐私、维护患者知情权、尊重患者自主权等。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患者权益保障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结合急诊科护士的实际工作，探讨如何在日常工作中遵守法律法规、履行职业责任和保障患者权益。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法律法规与职业责任的实践应用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42" b="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《中华人民共和国合同法》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在医疗护理过程中，护士需遵循合同法规定，与患者或家属签订相关协议，确保双方权益。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《中华人民共和国护士条例》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规定了护士的权利、义务、考核与培训、法律责任等，是护士执业的基本法律依据。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《中华人民共和国医疗法》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对医疗机构和医务人员的执业行为进行了规范，明确了医疗损害责任等。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《医疗事故处理条例》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明确了医疗事故的认定、处理、赔偿等，护士在执业过程中需严格遵守医疗安全规定，防止医疗事故的发生。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《医疗器械监督管理条例》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对医疗器械的生产、经营、使用等进行了规范，护士需正确使用医疗器械，确保患者安全。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《医疗机构管理条例》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规定了医疗机构的设置、登记、执业、监督管理等，护士需在合法医疗机构执业。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55" r="1625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规定了护士执业注册的申请、受理、审核等程序，确保护士具备合法执业资格。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《护士执业注册管理办法》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对护理文件的书写格式、内容、保存等进行了规范，护士需认真书写护理记录，确保医疗信息的准确性和完整性。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《护理文件书写规范》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明确了护士的伦理责任和行为准则，包括尊重患者权利、保护患者隐私、提供优质服务等方面。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《护理伦理规范》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急诊科护士的职业责任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患者照护责任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提供全面的护理服务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急诊科护士需负责为患者提供全面、细致的护理服务，包括病情评估、急救措施、药物治疗、病情观察等。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确保患者在急诊科室内的安全，预防意外事件的发生，如跌倒、误吸等。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维护患者权益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尊重和保护患者的隐私权、知情权、同意权等权益，确保患者得到公正、平等的医疗待遇。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在患者突发病情或意外伤害时，急诊科护士需迅速采取急救措施，如止血、包扎、心肺复苏等，以挽救患者生命。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实施急救措施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在医生指导下，协助实施抢救措施，如气管插管、深静脉穿刺等，确保抢救工作的顺利进行。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配合医生进行抢救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熟练掌握心肺复苏技能，能够在紧急情况下迅速进行复苏操作，提高患者的生存率。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掌握复苏技能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急救与复苏责任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急诊科护士需与患者及其家属保持有效沟通，解答疑问，提供必要的心理支持和安慰，缓解患者和家属的焦虑情绪。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与医生、其他护士及医技人员保持密切合作，确保患者得到及时、有效的诊疗和护理。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与医生及其他医护人员协作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急诊科护士需协助科室主任做好急诊科室的管理工作，包括协调医护人员的工作安排、优化诊疗流程等，以提高急诊科室的工作效率和质量。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协调急诊科室工作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沟通协调责任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https://d.book118.com/507002016025006035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2024-09-09T10:50:33.540</cp:lastPrinted>
  <dcterms:created xsi:type="dcterms:W3CDTF">2024-09-09T02:50:33Z</dcterms:created>
  <dcterms:modified xsi:type="dcterms:W3CDTF">2024-09-09T02:50:35Z</dcterms:modified>
</cp:coreProperties>
</file>