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64D73-68A3-40F1-8565-2ACA3CDD8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AB306-4E05-496B-97D5-4934DDBE9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1198E-E8CC-436E-A8BA-81451FBC2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03458-E97F-4152-AEEF-22E5BFF45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41D445-5491-4020-AB72-1BDBB94BA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20078A-5CD1-4B7B-8B42-4B23D793C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5B3B1B-7C1F-4494-99C8-4073FC018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F0F0E-7A8E-4275-A9C9-34575E2AE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78B28-DFFA-4D0F-9BE2-38108B005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79A59-1B89-4FF3-A4D1-19A1DDFA9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AD845-D8A2-4A6F-8190-ECC6AA25B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0316014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妇产科护理学：妊娠期妇女的护理\n## 1.妊娠期妇女的生理和心理变化\n### 1.1妊娠期妇女的生理变化特点\n### 1.2妊娠期妇女的心理变化特点\n### 1.3妊娠期妇女的身心调适方法\n## 2.妊娠期妇女的护理需求评估\n### 2.1妊娠期妇女的健康状况评估\n### 2.2妊娠期妇女的护理需求分析\n### 2.3妊娠期妇女的护理目标与计划制定\n## 3.妊娠期妇女的日常生活护理\n### 3.1妊娠期妇女的饮食护理\n### 3.2妊娠期妇女的运动护理\n### 3.3妊娠期妇女的休息与睡眠护理\n## 4.妊娠期妇女的并发症预防与护理\n### 4.1妊娠期高血压疾病的预防与护理\n### 4.2妊娠期糖尿病的预防与护理\n### 4.3妊娠期贫血的预防与护理\n## 5.妊娠期妇女的心理健康护理\n### 5.1妊娠期妇女的心理问题识别与干预\n### 5.2妊娠期妇女的心理支持策略\n### 5.3妊娠期妇女的心理调适方法\n## 6.妊娠期妇女的分娩准备与护理\n### 6.1妊娠期妇女的分娩知识教育\n### 6.2妊娠期妇女的分娩准备措施\n### 6.3妊娠期妇女的分娩期护理\n## 7.妊娠期妇女的产后护理\n### 7.1妊娠期妇女的产后生理恢复护理\n### 7.2妊娠期妇女的产后心理恢复护理\n### 7.3妊娠期妇女的产后生活方式调整与护理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5200"/>
              <a:t>妇产科护理学：妊娠期妇女的护理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妊娠期妇女的生理和心理变化</a:t>
            </a:r>
            <a:endParaRPr/>
          </a:p>
        </p:txBody>
      </p:sp>
      <p:sp>
        <p:nvSpPr>
          <p:cNvPr id="14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9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70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71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体重增加</a:t>
                </a:r>
                <a:endParaRPr/>
              </a:p>
            </p:txBody>
          </p:sp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孕妇在妊娠期间体重会逐渐增加，这是因为胎儿、羊水、胎盘等组织的增长。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体重增加的速度和幅度因个体差异而异，但一般会在妊娠中期开始明显增加。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体重增加过多或过少都可能对孕妇和胎儿的健康造成影响，因此需要密切监测。</a:t>
                </a:r>
                <a:endParaRPr/>
              </a:p>
            </p:txBody>
          </p:sp>
        </p:grpSp>
        <p:grpSp>
          <p:nvGrpSpPr>
            <p:cNvPr id="275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276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7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乳房变化</a:t>
                </a:r>
                <a:endParaRPr/>
              </a:p>
            </p:txBody>
          </p:sp>
          <p:sp>
            <p:nvSpPr>
              <p:cNvPr id="27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孕妇的乳房会在妊娠期间逐渐增大，这是由于乳腺组织的增生和乳汁的分泌。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乳房可能会出现胀痛、触痛等不适感，这是正常的生理现象，不需要特殊处理。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孕妇需要选择合适的哺乳内衣，以减轻乳房的不适感并保持乳房的清洁。</a:t>
                </a:r>
                <a:endParaRPr/>
              </a:p>
            </p:txBody>
          </p:sp>
        </p:grpSp>
        <p:grpSp>
          <p:nvGrpSpPr>
            <p:cNvPr id="280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81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8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腹部变化</a:t>
                </a:r>
                <a:endParaRPr/>
              </a:p>
            </p:txBody>
          </p:sp>
          <p:sp>
            <p:nvSpPr>
              <p:cNvPr id="28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孕妇的腹部会在妊娠期间逐渐膨隆，这是由于胎儿的生长和羊水的增加。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腹部膨隆的速度和幅度因个体差异而异，但一般会在妊娠晚期开始明显增加。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孕妇需要关注腹部的变化，如出现异常疼痛、出血等症状，应及时就医。</a:t>
                </a:r>
                <a:endParaRPr/>
              </a:p>
            </p:txBody>
          </p: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妊娠期妇女的生理变化特点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3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94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95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情绪波动</a:t>
                </a:r>
                <a:endParaRPr/>
              </a:p>
            </p:txBody>
          </p:sp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孕妇在妊娠期间可能会出现情绪波动，这是由于体内激素水平的变化和身体的不适感。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孕妇可能会出现焦虑、抑郁、易怒等情绪，需要家人和朋友的支持和理解。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孕妇可以通过参加孕妇团体、咨询心理医生等方式，学会调整自己的情绪和心态。</a:t>
                </a:r>
                <a:endParaRPr/>
              </a:p>
            </p:txBody>
          </p:sp>
        </p:grpSp>
        <p:grpSp>
          <p:nvGrpSpPr>
            <p:cNvPr id="299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300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0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自我认知</a:t>
                </a:r>
                <a:endParaRPr/>
              </a:p>
            </p:txBody>
          </p:sp>
          <p:sp>
            <p:nvSpPr>
              <p:cNvPr id="30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孕妇在妊娠期间会对自己和胎儿的健康产生更多的关注，这是正常的心理反应。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孕妇需要了解妊娠期的生理变化和心理变化，以便更好地应对妊娠期的挑战。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孕妇可以通过阅读相关书籍、参加孕妇课程等方式，提高自己的自我认知和应对能力。</a:t>
                </a:r>
                <a:endParaRPr/>
              </a:p>
            </p:txBody>
          </p:sp>
        </p:grpSp>
        <p:grpSp>
          <p:nvGrpSpPr>
            <p:cNvPr id="304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305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0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对未来的担忧</a:t>
                </a:r>
                <a:endParaRPr/>
              </a:p>
            </p:txBody>
          </p:sp>
          <p:sp>
            <p:nvSpPr>
              <p:cNvPr id="30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孕妇在妊娠期间可能会对未来产生担忧，如担心分娩的疼痛、胎儿的健康等。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孕妇需要与家人和朋友分享自己的担忧，寻求他们的支持和帮助。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孕妇可以通过参加孕妇课程、咨询医生等方式，了解分娩过程和育儿知识，减轻担忧。</a:t>
                </a:r>
                <a:endParaRPr/>
              </a:p>
            </p:txBody>
          </p: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妊娠期妇女的心理变化特点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1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312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313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保持良好的生活习惯</a:t>
                </a:r>
                <a:endParaRPr/>
              </a:p>
            </p:txBody>
          </p:sp>
          <p:sp>
            <p:nvSpPr>
              <p:cNvPr id="3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孕妇需要保持规律的作息时间，保证充足的睡眠和休息。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孕妇需要保持健康的饮食习惯，摄入充足的营养，避免过多的油腻、高糖食物。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孕妇需要适当进行运动，如散步、瑜伽等，以增强身体素质和免疫力。</a:t>
                </a:r>
                <a:endParaRPr/>
              </a:p>
            </p:txBody>
          </p:sp>
        </p:grpSp>
        <p:grpSp>
          <p:nvGrpSpPr>
            <p:cNvPr id="317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318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9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学习心理调适技巧</a:t>
                </a:r>
                <a:endParaRPr/>
              </a:p>
            </p:txBody>
          </p:sp>
          <p:sp>
            <p:nvSpPr>
              <p:cNvPr id="3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孕妇可以学习一些心理调适技巧，如深呼吸、冥想等，以缓解焦虑和压力。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孕妇可以参加孕妇团体，与其他孕妇分享经验和互相支持，增强心理承受能力。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孕妇可以寻求家人和朋友的支持，与他们分享自己的感受和担忧，得到关爱和理解。</a:t>
                </a:r>
                <a:endParaRPr/>
              </a:p>
            </p:txBody>
          </p:sp>
        </p:grpSp>
        <p:grpSp>
          <p:nvGrpSpPr>
            <p:cNvPr id="322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323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4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25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保持积极的心态</a:t>
                </a:r>
                <a:endParaRPr/>
              </a:p>
            </p:txBody>
          </p:sp>
          <p:sp>
            <p:nvSpPr>
              <p:cNvPr id="32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孕妇需要保持积极的心态，相信自己和胎儿的健康，减轻担忧和恐惧。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孕妇可以关注一些正面的信息，如育儿知识、成功分娩的案例等，增强信心和动力。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孕妇可以通过赞美自己、关注自己的成就等方式，提高自尊心和自信心，积极应对妊娠期的挑战。</a:t>
                </a:r>
                <a:endParaRPr/>
              </a:p>
            </p:txBody>
          </p:sp>
        </p:grpSp>
      </p:grpSp>
      <p:sp>
        <p:nvSpPr>
          <p:cNvPr id="3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妊娠期妇女的身心调适方法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妊娠期妇女的护理需求评估</a:t>
            </a:r>
            <a:endParaRPr/>
          </a:p>
        </p:txBody>
      </p:sp>
      <p:sp>
        <p:nvSpPr>
          <p:cNvPr id="3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2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333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334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5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一般状况评估</a:t>
                </a:r>
                <a:endParaRPr/>
              </a:p>
            </p:txBody>
          </p:sp>
          <p:sp>
            <p:nvSpPr>
              <p:cNvPr id="3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孕妇的身高、体重、血压、脉搏等一般状况需要定期评估，以监测孕妇的健康状况。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孕妇的体温、呼吸、尿量等需要密切观察，如出现异常应及时就医。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孕妇的睡眠、饮食、运动等生活习惯需要评估，以指导孕妇保持良好的生活方式。</a:t>
                </a:r>
                <a:endParaRPr/>
              </a:p>
            </p:txBody>
          </p:sp>
        </p:grpSp>
        <p:grpSp>
          <p:nvGrpSpPr>
            <p:cNvPr id="338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339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0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产科检查评估</a:t>
                </a:r>
                <a:endParaRPr/>
              </a:p>
            </p:txBody>
          </p:sp>
          <p:sp>
            <p:nvSpPr>
              <p:cNvPr id="34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孕妇的宫高、腹围、胎心率等产科检查指标需要定期评估，以监测胎儿的生长发育情况。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孕妇的胎位、胎盘位置等需要定期检查，如出现异常应及时就医。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孕妇的骨盆、宫颈等产道情况需要评估，以预测分娩方式和难产的可能性。</a:t>
                </a:r>
                <a:endParaRPr/>
              </a:p>
            </p:txBody>
          </p:sp>
        </p:grpSp>
        <p:grpSp>
          <p:nvGrpSpPr>
            <p:cNvPr id="343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344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5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4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辅助检查评估</a:t>
                </a:r>
                <a:endParaRPr/>
              </a:p>
            </p:txBody>
          </p:sp>
          <p:sp>
            <p:nvSpPr>
              <p:cNvPr id="34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孕妇的血液检查、尿液检查、B超检查等辅助检查结果需要定期评估，以监测孕妇和胎儿的健康状况。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孕妇的心电图、肝肾功能等需要定期检查，以发现并预防潜在的健康问题。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孕妇的唐氏筛查、大排畸检查等需要按照医生建议进行，以确保胎儿的染色体和器官发育正常。</a:t>
                </a:r>
                <a:endParaRPr/>
              </a:p>
            </p:txBody>
          </p:sp>
        </p:grpSp>
      </p:grpSp>
      <p:sp>
        <p:nvSpPr>
          <p:cNvPr id="3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妊娠期妇女的健康状况评估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0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351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352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3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生活照顾需求</a:t>
                </a:r>
                <a:endParaRPr/>
              </a:p>
            </p:txBody>
          </p:sp>
          <p:sp>
            <p:nvSpPr>
              <p:cNvPr id="3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孕妇需要日常生活照顾，如洗澡、穿衣、洗漱等，以保持个人卫生和生活舒适度。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孕妇需要饮食照顾，如提供合适的膳食、补充营养等，以保证孕妇和胎儿的营养需求。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孕妇需要运动照顾，如指导适当的运动方式、提供运动环境等，以增强孕妇的身体素质和免疫力。</a:t>
                </a:r>
                <a:endParaRPr/>
              </a:p>
            </p:txBody>
          </p:sp>
        </p:grpSp>
        <p:grpSp>
          <p:nvGrpSpPr>
            <p:cNvPr id="356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357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8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5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心理照顾需求</a:t>
                </a:r>
                <a:endParaRPr/>
              </a:p>
            </p:txBody>
          </p:sp>
          <p:sp>
            <p:nvSpPr>
              <p:cNvPr id="36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孕妇需要心理支持，如倾听、安慰、鼓励等，以缓解孕妇的情绪波动和心理压力。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孕妇需要信息支持，如提供妊娠期知识、育儿知识等，以提高孕妇的自我认知和应对能力。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孕妇需要社会支持，如参加孕妇团体、家庭支持等，以增强孕妇的社会联系和心理承受能力。</a:t>
                </a:r>
                <a:endParaRPr/>
              </a:p>
            </p:txBody>
          </p:sp>
        </p:grpSp>
        <p:grpSp>
          <p:nvGrpSpPr>
            <p:cNvPr id="361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362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3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64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医疗照顾需求</a:t>
                </a:r>
                <a:endParaRPr/>
              </a:p>
            </p:txBody>
          </p:sp>
          <p:sp>
            <p:nvSpPr>
              <p:cNvPr id="365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孕妇需要定期产检，如产科检查、辅助检查等，以监测孕妇和胎儿的健康状况。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孕妇需要药物治疗，如补充维生素、缓解症状等，以保障孕妇和胎儿的健康。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孕妇需要紧急医疗处理，如急诊、住院等，以应对孕妇和胎儿的突发健康问题。</a:t>
                </a:r>
                <a:endParaRPr/>
              </a:p>
            </p:txBody>
          </p:sp>
        </p:grpSp>
      </p:grpSp>
      <p:sp>
        <p:nvSpPr>
          <p:cNvPr id="3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妊娠期妇女的护理需求分析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护理目标</a:t>
                </a:r>
                <a:endParaRPr/>
              </a:p>
            </p:txBody>
          </p:sp>
          <p:sp>
            <p:nvSpPr>
              <p:cNvPr id="3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保障孕妇和胎儿的健康，预防并减少妊娠期并发症的发生。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促进孕妇的身心健康，提高孕妇的生活质量和心理满意度。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为孕妇提供全面的护理服务，满足孕妇在生活照顾、心理照顾和医疗照顾方面的需求。</a:t>
                </a:r>
                <a:endParaRPr/>
              </a:p>
            </p:txBody>
          </p:sp>
          <p:sp>
            <p:nvSpPr>
              <p:cNvPr id="3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endParaRPr/>
              </a:p>
            </p:txBody>
          </p:sp>
          <p:sp>
            <p:nvSpPr>
              <p:cNvPr id="3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制定孕妇的护理计划，包括生活照顾、心理照顾和医疗照顾等方面的具体措施。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定期评估护理计划的实施效果，根据孕妇的反馈和健康状况进行调整和优化。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与孕妇和家人保持沟通，协调护理服务，确保孕妇的护理需求得到满足。</a:t>
                </a:r>
                <a:endParaRPr/>
              </a:p>
            </p:txBody>
          </p:sp>
          <p:sp>
            <p:nvSpPr>
              <p:cNvPr id="3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妊娠期妇女的护理目标与计划制定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妊娠期妇女的日常生活护理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12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13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合理膳食搭配</a:t>
                </a:r>
                <a:endParaRPr/>
              </a:p>
            </p:txBody>
          </p:sp>
          <p:sp>
            <p:nvSpPr>
              <p:cNvPr id="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孕妇需要保证营养均衡，摄入足够的蛋白质、脂肪、碳水化合物、维生素和矿物质。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孕妇需要避免过多的高糖、高盐、高脂肪食物，以免引起孕期并发症。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孕妇需要补充钙、铁、叶酸等营养素，以满足孕妇和胎儿的生理需求。</a:t>
                </a:r>
                <a:endParaRPr/>
              </a:p>
            </p:txBody>
          </p:sp>
        </p:grpSp>
        <p:grpSp>
          <p:nvGrpSpPr>
            <p:cNvPr id="17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18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适量饮食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孕妇需要控制饮食量，避免过量摄入食物，以免引起孕期肥胖和妊娠期糖尿病。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孕妇需要采取少食多餐的方式，避免一次性摄入过多食物，以免引起胃部不适。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孕妇需要保证饮水量，保持充足的水分摄入，以维持正常的生理功能。</a:t>
                </a:r>
                <a:endParaRPr/>
              </a:p>
            </p:txBody>
          </p:sp>
        </p:grpSp>
        <p:grpSp>
          <p:nvGrpSpPr>
            <p:cNvPr id="22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3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5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饮食卫生</a:t>
                </a:r>
                <a:endParaRPr/>
              </a:p>
            </p:txBody>
          </p:sp>
          <p:sp>
            <p:nvSpPr>
              <p:cNvPr id="2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孕妇需要保证饮食卫生，避免食用不洁、变质的食物，以免引起胃肠道感染。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孕妇需要选择新鲜、熟透的食物，避免食用生、冷的食物，以免引起食物中毒。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孕妇需要养成良好的饮食习惯，避免暴饮暴食、挑食偏食等不良饮食习惯。</a:t>
                </a:r>
                <a:endParaRPr/>
              </a:p>
            </p:txBody>
          </p: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妊娠期妇女的饮食护理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30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31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合适的运动方式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孕妇可以选择一些低强度、低风险的运动，如散步、瑜伽、孕妇操等，以增强身体素质和免疫力。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孕妇需要避免剧烈运动和高风险运动，如跳跃、跑步、举重等，以免对胎儿造成不良影响。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孕妇需要根据自身的身体状况和运动能力，选择合适的运动方式和强度。</a:t>
                </a:r>
                <a:endParaRPr/>
              </a:p>
            </p:txBody>
          </p:sp>
        </p:grpSp>
        <p:grpSp>
          <p:nvGrpSpPr>
            <p:cNvPr id="35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36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运动环境</a:t>
                </a:r>
                <a:endParaRPr/>
              </a:p>
            </p:txBody>
          </p:sp>
          <p:sp>
            <p:nvSpPr>
              <p:cNvPr id="3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孕妇需要选择安全、舒适的环境进行运动，避免高温、高湿、高噪音等不良环境。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孕妇需要确保运动器材安全，避免运动过程中的意外伤害。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孕妇需要有人陪伴，如家人或朋友，以确保运动过程中的安全。</a:t>
                </a:r>
                <a:endParaRPr/>
              </a:p>
            </p:txBody>
          </p:sp>
        </p:grpSp>
        <p:grpSp>
          <p:nvGrpSpPr>
            <p:cNvPr id="40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41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4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运动时间</a:t>
                </a:r>
                <a:endParaRPr/>
              </a:p>
            </p:txBody>
          </p:sp>
          <p:sp>
            <p:nvSpPr>
              <p:cNvPr id="4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孕妇可以选择在餐后1-2小时进行运动，以避免空腹运动引起的低血糖和胃肠道不适。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孕妇需要控制运动时间，每次运动时间不宜过长，一般建议在30分钟以内。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孕妇需要根据自身的身体状况和运动能力，调整运动频率和持续时间。</a:t>
                </a:r>
                <a:endParaRPr/>
              </a:p>
            </p:txBody>
          </p: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妊娠期妇女的运动护理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7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48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49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合理安排作息时间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孕妇需要保持规律的作息时间，保证充足的睡眠和休息，以维持正常的生理功能。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孕妇需要避免熬夜和过度劳累，以免影响胎儿的生长发育和孕妇的身体健康。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孕妇需要根据自身的身体状况和孕期反应，调整作息时间和休息时间。</a:t>
                </a:r>
                <a:endParaRPr/>
              </a:p>
            </p:txBody>
          </p:sp>
        </p:grpSp>
        <p:grpSp>
          <p:nvGrpSpPr>
            <p:cNvPr id="53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54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5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舒适的睡眠环境</a:t>
                </a:r>
                <a:endParaRPr/>
              </a:p>
            </p:txBody>
          </p:sp>
          <p:sp>
            <p:nvSpPr>
              <p:cNvPr id="5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孕妇需要选择舒适的床垫和枕头，以保证睡眠的舒适度。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孕妇需要保持卧室的温度、湿度和通风适宜，以避免睡眠过程中的不适感。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孕妇需要避免卧室内的噪音和光线干扰，以保证良好的睡眠环境。</a:t>
                </a:r>
                <a:endParaRPr/>
              </a:p>
            </p:txBody>
          </p:sp>
        </p:grpSp>
        <p:grpSp>
          <p:nvGrpSpPr>
            <p:cNvPr id="58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59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0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61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睡眠卫生</a:t>
                </a:r>
                <a:endParaRPr/>
              </a:p>
            </p:txBody>
          </p:sp>
          <p:sp>
            <p:nvSpPr>
              <p:cNvPr id="6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孕妇需要养成良好的睡前习惯，如泡澡、阅读、听轻音乐等，以放松身心，提高睡眠质量。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孕妇需要避免临睡前饮用咖啡、茶等刺激性饮料，以免影响睡眠。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孕妇需要保持睡前心情平静，避免过度兴奋或焦虑，以保证良好的睡眠质量。</a:t>
                </a:r>
                <a:endParaRPr/>
              </a:p>
            </p:txBody>
          </p: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妊娠期妇女的休息与睡眠护理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妊娠期妇女的并发症预防与护理</a:t>
            </a:r>
            <a:endParaRPr/>
          </a:p>
        </p:txBody>
      </p:sp>
      <p:sp>
        <p:nvSpPr>
          <p:cNvPr id="6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孕妇需要定期产检，监测血压和胎儿的生长发育情况，以便及时发现并处理问题。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孕妇需要控制体重，避免过量摄入食物，以免引起孕期肥胖和妊娠期高血压。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孕妇需要保证充足的休息和睡眠，以维持正常的生理功能和血压水平。</a:t>
                </a:r>
                <a:endParaRPr/>
              </a:p>
            </p:txBody>
          </p:sp>
          <p:sp>
            <p:nvSpPr>
              <p:cNvPr id="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孕妇需要遵医嘱，按时服用降压药物，以控制血压水平。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孕妇需要定期监测血压，以便及时调整药物剂量和治疗方案。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孕妇需要保持心情平静，避免过度兴奋或焦虑，以免加重血压波动。</a:t>
                </a:r>
                <a:endParaRPr/>
              </a:p>
            </p:txBody>
          </p:sp>
          <p:sp>
            <p:nvSpPr>
              <p:cNvPr id="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妊娠期高血压疾病的预防与护理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https://d.book118.com/507003160143006042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妇产科护理学：妊娠期妇女的护理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2024-09-16T05:53:41.136</cp:lastPrinted>
  <dcterms:created xsi:type="dcterms:W3CDTF">2024-09-15T21:53:41Z</dcterms:created>
  <dcterms:modified xsi:type="dcterms:W3CDTF">2024-09-15T21:53:43Z</dcterms:modified>
</cp:coreProperties>
</file>