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5BAAFC-43B3-4BE3-A071-6903C78495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B3C9154-69B5-4E34-8A44-56106370D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154B72-2134-4768-9142-53C577FA44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A41692-F01E-4447-879F-6AFCF5F7C6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5D044C-A692-4422-890A-1D636D7FB8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50DCCB-E6E5-48BD-BF82-81110E0C8D3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9950C2-7164-4A9D-831D-B0D1D042A1F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B1D8F7-E4B7-43DA-AC62-5A891705B2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3C0554-048C-4D4B-8483-7AB7B2624B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8D656A-4ACD-4CCB-B37B-6F33D5885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A43A4B-6D4D-40E8-83F3-C7B97E966F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0416610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膝关节置换的护理查房PPT课件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膝关节置换概述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膝关节置换手术过程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膝关节置换的护理要点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膝关节置换患者的日常护理建议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出院后的随访与注意事项</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膝关节置换概述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062" r="33062"/>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5093" r="1509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062" r="3306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膝关节置换是一种通过手术方法将病变的膝关节表面替换为人工关节假体的过程。</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缓解膝关节疼痛，改善关节功能，提高患者生活质量。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当膝关节表面磨损严重，关节间隙狭窄或消失，且保守治疗无效时，可以考虑膝关节置换。</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严重的膝关节骨关节炎</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当类风湿性关节炎导致膝关节严重畸形、疼痛和功能障碍时，可考虑膝关节置换。</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类风湿性关节炎</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严重膝关节创伤或骨折后，关节面破坏严重，影响关节功能，可考虑膝关节置换。</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创伤后关节炎</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如色素沉着绒毛结节性滑膜炎、膝关节感染治愈后、血友病性关节炎等，当保守治疗无效时，可考虑膝关节置换。</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其他疾病</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膝关节置换的适应症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感染</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严重的骨质疏松</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神经系统疾病</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其他疾病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膝关节置换的禁忌症</a:t>
              </a:r>
            </a:p>
          </p:txBody>
        </p:sp>
      </p:grpSp>
      <p:pic>
        <p:nvPicPr>
          <p:cNvPr id="28" name="Picture 28"/>
          <p:cNvPicPr>
            <a:picLocks noChangeAspect="1"/>
          </p:cNvPicPr>
          <p:nvPr/>
        </p:nvPicPr>
        <p:blipFill>
          <a:blip r:embed="rId2"/>
          <a:srcRect l="21810" r="21810"/>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297" r="1629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6744" b="1674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膝关节或身体其他部位存在活动性感染，是膝关节置换的绝对禁忌症。</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骨质疏松严重，骨质量差，会增加手术风险和术后并发症的发生率。</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如帕金森病、中风等，影响患者的运动功能和术后康复。</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如严重心肺疾病、肝功能不全、肾功能不全等，会增加手术风险和术后并发症的发生率。</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膝关节置换手术过程</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对患者进行全面的身体检查，评估患者的健康状况和手术耐受性。</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评估患者情况</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根据患者的具体情况，制定个性化的手术方案。</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制定手术计划</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向患者及家属介绍手术过程、注意事项及预期效果，解答疑问，缓解患者紧张情绪。</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术前宣教</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确保手术所需的各种器械和假体材料准备齐全，并进行严格的消毒。</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准备手术器械和材料</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手术前的准备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缝合伤口</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将手术切口进行缝合，并进行必要的包扎和固定。</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植入假体</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将人工膝关节假体植入到患者的膝关节部位，并进行适当的固定。</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去除病变组织</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将膝关节内的病变组织和骨骼进行彻底清除。</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麻醉</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根据患者的具体情况选择合适的麻醉方式，确保手术顺利进行。</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手术切口</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在膝关节周围做适当的切口，暴露手术区域。</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手术过程详解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090" r="1909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0171" r="20171"/>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手术后处理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对患者进行适当的疼痛控制，减轻术后疼痛。</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根据患者的具体情况，制定个性化的康复训练计划，帮助患者逐步恢复关节功能。</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术后定期对患者进行检查，评估手术效果，及时发现并处理可能出现的问题。</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指导患者调整生活习惯，避免对膝关节造成过度负荷，促进术后恢复。</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疼痛管理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康复训练</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定期复查</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调整生活习惯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膝关节置换的护理要点</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https://d.book118.com/507004166106006030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2024-09-02T05:23:48.281</cp:lastPrinted>
  <dcterms:created xsi:type="dcterms:W3CDTF">2024-09-01T21:23:48Z</dcterms:created>
  <dcterms:modified xsi:type="dcterms:W3CDTF">2024-09-01T21:23:50Z</dcterms:modified>
</cp:coreProperties>
</file>