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BE2FE-E42A-4BE2-B671-70D968321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5384A-264E-4A3D-96C7-0AF83CEE4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80764-0944-4600-B882-3B0801337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0C41F-ABF6-4A52-B17E-B1F61723A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E2F1D4-6292-4808-947F-F114FD99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2801B-866D-4B21-92B9-E6F05F141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C095B-8336-4671-852F-2A6347D55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18431-2F0D-458B-8869-E36B95980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3767B-64C1-403C-9BC9-C56784857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0B082-F0F4-4702-A26B-BA7C8140D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F212F-F0C3-44BF-B4FD-3846DBB6A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05026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房地产策划师现状分析报告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房地产策划师行业现状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房地产策划师的技能和素质分析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房地产策划师面临的挑战和机遇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提升房地产策划师素质和能力的建议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当前房地产市场发展迅速，房地产策划师作为房地产行业的重要职业，其职业发展状况和市场需求状况值得关注。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本报告旨在分析当前房地产策划师的现状，探讨其职业发展前景和市场需求，为相关人士提供参考和借鉴。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随着房地产市场的不断变化，房地产策划师需要不断更新自己的专业知识和技能，以适应市场的变化和需求。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房地产策划师的定义和职责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房地产策划师是指从事房地产项目策划、营销、管理和运营等方面工作的专业人员。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房地产策划师的职责包括：市场调研、项目定位、营销策划、销售管理、售后服务等。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房地产策划师需要具备丰富的专业知识和实践经验，能够根据市场需求和项目特点制定相应的策划方案，并组织实施和管理。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房地产策划师行业现状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随着城市化进程的加速和房地产市场的持续发展，房地产策划师行业规模不断扩大。目前，全国范围内已有数万名房地产策划师，主要集中在大中型城市。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随着国家对房地产市场的调控和规范化管理的加强，房地产策划师行业将迎来更加广阔的发展空间。未来几年，行业规模有望继续保持稳定增长。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目前，全国范围内的房地产策划师数量约为数万人。其中，一线城市的房地产策划师数量较多，如北京、上海、广州、深圳等；二三线城市的房地产策划师数量也在逐渐增加。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房地产策划师的分布主要集中在大中型城市，尤其是经济发达地区。此外，一些新兴城市和地区也逐渐成为房地产策划师聚集地。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房地产策划师的数量和分布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行业对房地产策划师的需求和要求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随着房地产市场的竞争加剧，开发商对房地产策划师的需求越来越大。他们需要专业的房地产策划师为其提供市场调研、项目定位、营销策划等一系列服务，以提升项目的竞争力和销售业绩。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策划师需要具备专业的知识和技能，如市场调研、项目定位、营销策划等。此外，还需要具备良好的沟通能力和团队协作精神，能够与开发商和其他相关人员有效沟通，达成共识。同时，房地产策划师还需要具备创新思维和敏锐的市场洞察力，能够根据市场变化及时调整策划方案，满足客户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房地产策划师的技能和素质分析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具备基本的财务知识，能够对项目进行财务评估和风险分析。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能够根据客户需求和市场趋势，制定合理的房地产项目规划，包括项目定位、产品设计和功能布局等。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具备对房地产市场进行深入调研和分析的能力，了解市场动态、竞争态势和客户需求。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熟悉房地产相关法律法规，能够制定和执行各类合同，保障各方权益。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项目规划能力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合同管理能力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财务分析能力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专业技能和知识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能够与客户、供应商、政府部门等各方进行有效沟通，协调各方利益，推动项目进展。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能够与团队成员密切合作，共同完成项目目标，发挥团队整体优势。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能够在团队中发挥领导作用，带领团队克服困难，实现项目成功。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沟通能力和团队协作精神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能够根据市场变化和客户需求，提出创新的策划方案和产品设计。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具备敏锐的市场触觉，能够准确把握市场趋势和变化，为项目策划提供有力支持。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市场洞察力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能够根据市场情况制定合理的策略规划，指导项目发展方向和目标。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策略规划能力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创新思维和市场洞察力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42" b="7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33" b="94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91" b="71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职业道德和责任心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诚信守法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遵守职业道德和法律法规，维护行业声誉和企业利益。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对工作认真负责，勇于承担责任，确保项目顺利实施。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职业操守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保持良好的职业操守，保守商业机密，维护企业形象和利益。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https://d.book118.com/507005026016006043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2024-09-16T18:37:57.305</cp:lastPrinted>
  <dcterms:created xsi:type="dcterms:W3CDTF">2024-09-16T10:37:57Z</dcterms:created>
  <dcterms:modified xsi:type="dcterms:W3CDTF">2024-09-16T10:37:59Z</dcterms:modified>
</cp:coreProperties>
</file>