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1EE20-EED2-4329-AEC6-211CBE9F7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EB221-68E6-4A45-AB66-36D838E7E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AD3BB9-E243-4E62-93D0-6CD254A5F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EC201C-79C0-4EFA-8F98-FF69B7159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EC95CB-5346-41BB-AE23-1EBDC73E6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28F4F6-2434-4C88-8DBB-2DDC237FE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1DCECA-9D2A-4A1D-A578-18ADAB70D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5CE21-319B-4B29-9212-AA852A65D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B43A5E-B338-4337-A717-28648064C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A845F2-1589-4927-8167-4F835FA6B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7B6C67-0205-4462-BB58-AC250078B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00506210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直播间活动策划的舞台设计与布置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直播间基本概念与功能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舞台设计要素与原则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布置方案与实施步骤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灯光音响设备配置与调试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背景道具选择与搭配技巧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直播间基本概念与功能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直播间是指在线视频直播的虚拟空间，主播在其中进行表演、互动、展示等活动，观众可以通过网络实时观看和参与。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直播间作为网络直播的主要场所，为主播和观众提供了一个实时互动的交流平台，丰富了网络娱乐生活。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直播间定义及作用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根据直播内容和主播特点，直播间可分为游戏直播、秀场直播、电商直播、户外直播等多种类型。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不同类型的直播间具有各自独特的特点，如游戏直播强调实时操作和竞技性，秀场直播注重才艺展示和互动娱乐，电商直播则突出商品推广和销售转化。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750" r="24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直播间类型与特点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实时音视频传输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互动交流功能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多样化内容展示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直播间功能需求分析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保证音视频信号的稳定传输，确保观众能够流畅观看直播内容。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支持图片、文字、视频等多种形式的内容展示，丰富直播内容。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提供弹幕、评论、点赞等互动方式，增强主播与观众之间的交流。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对直播间的观看人数、互动次数、留存率等数据进行统计和分析，帮助主播和运营人员优化直播策略。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舞台设计要素与原则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舞台设计基本要素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背景设计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背景是直播间的核心视觉元素，应与活动主题和内容相协调，可采用品牌标志、主题图案或动态视频等形式。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灯光效果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灯光能够营造氛围和突出重点，需根据活动环节和情绪变化调整灯光色彩和亮度。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道具布置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选择与活动主题相关的道具进行布置，增加场景层次感和观众代入感。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避免设计过于复杂或混乱，保持视觉上的清晰和简洁。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突出主题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空间利用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167" r="18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所有设计元素都应与活动主题密切相关，强化主题信息。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合理利用舞台空间，确保各元素布局均衡且不影响观众视线。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舞台设计原则与方法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875" r="18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引入观众互动环节，如投票、弹幕等，让舞台设计更具参与感和趣味性。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AR/VR技术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运用增强现实或虚拟现实技术打造独特舞台效果，提供沉浸式体验。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动态元素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通过LED屏幕、投影等展示动态图像或视频，增加舞台活力和视觉冲击力。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创意元素在舞台设计中的应用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布置方案与实施步骤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根据直播内容和目标受众，制定符合主题和风格的布置方案，如科技感、温馨感、时尚感等。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确定直播间主题和风格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合理规划直播间空间，包括主播区、观众区、互动区等，确保各区域功能明确且互不干扰。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空间规划与布局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运用色彩心理学原理，选择适合主题和风格的色彩搭配，同时设计合理的灯光方案，营造舒适的视觉环境。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色彩搭配与灯光设计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布置方案制定及优化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采购与准备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根据布置方案采购所需物料和设备，确保质量和数量满足需求，同时提前进行预处理和准备。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现场布置与搭建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按照布置方案进行现场布置和搭建，注意细节和整体效果的呈现，确保各项设施和设备正常运行。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安全与合规性检查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对直播间进行全面检查和测试，确保各项设施和设备符合安全标准和合规性要求。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布置实施流程与注意事项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https://d.book118.com/507005062102006036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2024-09-11T11:43:54.264</cp:lastPrinted>
  <dcterms:created xsi:type="dcterms:W3CDTF">2024-09-11T03:43:54Z</dcterms:created>
  <dcterms:modified xsi:type="dcterms:W3CDTF">2024-09-11T03:43:56Z</dcterms:modified>
</cp:coreProperties>
</file>