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010832-EA60-4EF2-9982-1AD4F9F66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3A87BD-D251-4F9C-87AC-D5B358338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0C2B1E-549E-403E-8EA0-44DD176D0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8B2686-BA9A-413B-9165-74560748AB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97926B-9D9F-4CE9-90BB-BC003E7208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F8C67E-4E13-4E95-9355-017A55FB68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70B35A-DD45-4E91-81E9-98E03782D0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BDD1A9-8D4B-4B0F-A3E3-0A3C69256E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5C792C-5A51-4CDB-AC79-2E3CD73AD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773FAA-19B4-4117-9738-13FCE4664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37A2FC-6527-4B59-A2CC-E0DB749E9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0606505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院外心肺复苏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院外心肺复苏概述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院外心肺复苏操作流程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心肺复苏的注意事项与技巧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心肺复苏的培训与普及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案例分析与实践经验分享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院外心肺复苏概述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36" r="320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986" r="339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院外心肺复苏是指在医院以外的场所对患者进行的紧急心肺复苏抢救措施。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需要在有限的时间和资源条件下，对心脏骤停患者进行及时、有效的抢救，以恢复其自主心跳和呼吸。</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73" r="217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心肺复苏是抢救心脏骤停患者的关键措施，及时有效的院外心肺复苏能够显著提高患者的生存率。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院外心肺复苏主要应用于公共场所、家庭和其他非医疗机构，如机场、火车站、商场、家中等。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重要性及应用场景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应用场景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自20世纪60年代以来，心肺复苏技术不断发展，从早期的单纯胸外按压到现在的综合复苏技术，包括人工呼吸、胸外按压、电除颤等。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全球范围内都在推广和普及心肺复苏技术，以提高公众的急救意识和技能，减少心脏骤停患者的死亡率。同时，随着科技的进步，一些先进的设备和技术也被应用到院外心肺复苏中，如自动体外除颤器（AED）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院外心肺复苏操作流程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确保现场安全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在开始心肺复苏之前，首先要评估现场环境是否安全，避免施救过程中发生意外。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疏散围观人群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为了确保救援的顺利进行，需要将围观人群疏散到安全区域，避免影响救援操作。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500" r="28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判断现场环境安全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915" r="1291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大声呼叫患者，观察其是否有意识，并询问是否有疼痛或不适。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呼叫患者</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观察患者胸部是否有起伏，用耳朵贴近患者口鼻，听是否有呼吸声。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检查呼吸</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判断患者意识与呼吸情况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拨打急救电话</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在确认患者需要心肺复苏后，立即拨打当地急救电话，简要说明现场情况和需求。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保持通话</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在等待急救人员到场的过程中，保持与急救中心的通话，以便获取进一步的指导。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拨打急救电话</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C-A-B顺序</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胸外按压</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开放气道</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人工呼吸</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心肺复苏操作步骤</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443" r="744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0200" r="1020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按照胸外按压（C）-开放气道（A）-人工呼吸（B）的顺序进行心肺复苏操作。</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按压位置在胸骨中下段，频率为每分钟100-120次，深度为5-6cm。</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采用仰头举颏法或推举下颌法开放患者气道。</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捏住患者鼻子，吹气两次，每次吹气持续吹气1秒以上，使胸部隆起。</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复苏后处理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观察患者反应</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在完成心肺复苏后，观察患者是否有反应，如疼痛、不适或意识恢复等。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保持患者呼吸道通畅</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在等待急救人员到场的过程中，保持患者呼吸道通畅，避免呕吐物或异物阻塞呼吸道。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https://d.book118.com/507006065051006034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2024-09-08T04:42:17.608</cp:lastPrinted>
  <dcterms:created xsi:type="dcterms:W3CDTF">2024-09-07T20:42:17Z</dcterms:created>
  <dcterms:modified xsi:type="dcterms:W3CDTF">2024-09-07T20:42:19Z</dcterms:modified>
</cp:coreProperties>
</file>