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B8C52-D20F-463F-B10D-315BE2B07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4DD3E-8455-419B-A122-6CCE9E05C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9C33B-1F82-4C7A-B7C8-A2785A79D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856C7-CA93-497C-8FD5-79C321D97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08ADD9-D1E0-446E-8DC7-7E70F85B3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5E76F6-E121-4077-BDA0-108A5B76F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E5DFF7-2618-4C17-8C15-2F499A243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69F51-D1FC-48B2-A180-EE60DF5B3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DEB37-D802-4F67-B299-76A0F4FEF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6CB6F-3915-49A4-903A-8BBA626D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E43F2-798C-4622-9B9B-83A64F5C1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100540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家庭环境对呼吸道感染的预防重要性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家庭环境与呼吸道感染的关系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家庭环境改善措施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家庭生活习惯与呼吸道感染的预防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家庭成员间的互相影响与预防措施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6289" r="62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强调家庭环境在呼吸道感染预防中的重要性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家庭是人们生活的主要场所，家庭环境的卫生状况对呼吸道感染的预防至关重要。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应对呼吸道感染的挑战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呼吸道感染是一种常见的疾病，尤其在季节变化和人口密集地区，通过改善家庭环境可以有效减少感染的风险。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08" b="277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042" r="6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46" b="116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对健康的威胁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呼吸道感染可引起咳嗽、喉咙痛、发热等症状，严重时可导致肺炎、支气管炎等并发症，甚至威胁生命。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对生活的影响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呼吸道感染不仅影响患者的身体健康，还会影响工作、学习和家庭生活，造成一定的经济损失和社会负担。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对弱势群体的危害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儿童、老人和免疫力较低的人群更容易感染呼吸道感染，且病情往往更为严重，需要更多的关注和保护。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家庭环境与呼吸道感染的关系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家庭环境：指的是人们生活的家庭内部环境，包括住房条件、室内空气质量、卫生状况、生活习惯等。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家庭环境的定义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室内空气污染如二手烟、烹饪油烟、装修材料释放的有害物质等，可刺激呼吸道黏膜，增加感染风险。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不适宜的室内湿度和温度可导致呼吸道黏膜干燥，降低其防御功能，易于感染。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湿度与温度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167" r="20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不良的卫生习惯，如不及时清理垃圾、不勤洗手等，可导致病原体在室内滋生和传播。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家庭环境与呼吸道感染的关联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对于已经患有呼吸道感染的患者，不良的家庭环境可能加重病情，延长病程。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42" r="8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家庭环境中存在的病原体可通过飞沫、接触等途径在家庭成员间传播，增加感染范围。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不良的家庭环境可能影响患者的康复速度，甚至导致感染反复发作。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家庭环境对呼吸道感染的影响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家庭环境改善措施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每周至少进行一次全面清扫，包括地面、家具、窗户等，去除灰尘和污垢。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定期清洗床单、被罩、枕套等家居用品，保持干净卫生。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清洁家居用品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避免在室内吸烟，减少使用化学清洁剂和杀虫剂，以降低室内空气污染。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减少室内污染源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保持室内清洁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在空气质量不佳时，可使用空气净化器净化室内空气，提高空气质量。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每天定时开窗通风，使室内空气流通，有助于排出污浊空气和降低病毒浓度。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控制室内装修污染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选择环保装修材料，减少室内装修污染，同时也有利于通风换气。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000" r="2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加强通风换气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https://d.book118.com/507010054010006034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2024-09-07T17:56:30.673</cp:lastPrinted>
  <dcterms:created xsi:type="dcterms:W3CDTF">2024-09-07T09:56:30Z</dcterms:created>
  <dcterms:modified xsi:type="dcterms:W3CDTF">2024-09-07T09:56:32Z</dcterms:modified>
</cp:coreProperties>
</file>