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56B0E1-D9D9-4BE3-B562-1B9855B58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93F1B7-3BF5-4BC8-8B2E-D86FF6FDC0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DBDD35-461E-4610-AA07-30184312E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5CBB67-FA01-4BA3-A83B-061C4A81CF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19FA80-4407-4478-86B7-A522B2C608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D866EC-D991-47CD-921F-6F8AD8BC96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0BCF49-46B3-4D20-B25B-ED7366A22B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0561F8-4F00-41AC-AC11-74727F185A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6A805B-873E-4B84-B308-7E865FA119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CABD37-67BC-4498-B08D-0849458E9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69188A-0A45-4DE3-B254-64C73B27F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01216515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养老护理员护理协助课件</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养老护理员概述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老年人的日常护理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常见疾病的护理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紧急情况的应对措施</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养老护理员的职业发展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养老护理员概述</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6" b="27716"/>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养老护理员是为老年人提供生活照顾和护理服务的人员，他们通常在养老院、护理院等机构工作。</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养老护理员的职责包括照顾老年人的日常生活，监测老年人的健康状况，协助老年人进行康复锻炼，以及为老年人提供心理支持和安慰等。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养老护理员的定义与职责</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养老护理员职责</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养老护理员定义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团队合作</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养老护理员需要具备团队合作意识，与其他医护人员、家属等密切配合，共同为老年人提供优质的护理服务。</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专业技能</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养老护理员需要具备专业的护理技能，包括急救技能、康复技能等，能够应对老年人在日常生活中可能遇到的各种问题。</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沟通能力</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养老护理员需要具备良好的沟通能力，能够与老年人建立良好的关系，理解老年人的需求，并提供有效的护理服务。</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耐心细心</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养老护理员需要具备高度的耐心和细心，能够耐心地倾听老年人的诉求，细心地观察老年人的反应，并及时采取相应的护理措施。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养老护理员的素质要求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842" r="2584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养老护理员应该尊重老年人的尊严和权利，不歧视、不虐待老人，始终把老年人的利益放在第一位。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尊重老人</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养老护理员应该对老年人的个人信息和隐私保密，不泄露给无关人员，同时要遵守承诺，不擅自离岗、不随意请假。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保密守信</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养老护理员应该尽职尽责，认真履行自己的职责和义务，确保老年人得到优质的护理服务。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尽职尽责</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养老护理员应该以优质的服务态度和专业的技能水平为老年人提供服务，不断提高自己的专业素养和服务质量。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优质服务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养老护理员的职业道德</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老年人的日常护理</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提供营养均衡、易于消化的食物，确保老年人获得足够的营养。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老年人的身体状况和饮食习惯，制定个性化的饮食计划。选择富含蛋白质、维生素和矿物质的食物，如瘦肉、蛋、蔬菜和水果。同时，注意食物的软硬度和烹饪方式，以易于消化为主。保持适当的进餐时间和进食量，避免暴饮暴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805" r="2480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保持老年人的个人卫生，预防感染和皮肤疾病。</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定期为老年人洗澡、洗头、修剪指甲，保持皮肤清洁。注意口腔卫生，定期刷牙、漱口。对于行动不便的老年人，需定期更换床单、衣物，保持居住环境的整洁。同时，注意观察老年人的排泄情况，及时处理排泄物，保持厕所清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保障老年人的安全，预防意外事故的发生。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居住环境安全，消除家居环境中的安全隐患，如防滑、防火措施。注意老年人的行走安全，协助他们行走、上下床等。对于有认知障碍的老年人，需加强看护，防止走失或做出危险行为。同时，注意老年人的用药安全，严格按照医嘱用药，避免药物过量或错用药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关注老年人的心理健康，提供情感支持和心理疏导。</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与老年人建立良好的沟通关系，倾听他们的心声和需求。注意观察老年人的情绪变化，及时发现和解决心理问题。鼓励老年人参加社交活动，与家人和朋友保持联系。同时，为老年人提供兴趣爱好和娱乐活动，如听音乐、阅读、手工艺等，丰富他们的精神生活。</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常见疾病的护理</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https://d.book118.com/507012165152006031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2024-09-04T07:59:45.136</cp:lastPrinted>
  <dcterms:created xsi:type="dcterms:W3CDTF">2024-09-03T23:59:45Z</dcterms:created>
  <dcterms:modified xsi:type="dcterms:W3CDTF">2024-09-03T23:59:47Z</dcterms:modified>
</cp:coreProperties>
</file>