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B3F05-9506-4206-94F6-B519CDDD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BB1FC-D515-40B9-AC9C-8DB35132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0DED4-1C70-4DC5-BD1B-1FD9936B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E9A02-166A-4D83-AC8A-453D1A83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E1758-6790-41DF-9AA0-BF619333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D41FE3-FFFC-46B6-806E-D12D40F5E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30102A-141D-4D03-ACC0-CD44ED59C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2A3C2-84F7-41DF-A22F-E2FFE4D4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54F0E-B4A2-4AFE-A223-C02B8625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762AB-95B1-4DC2-B640-B373BBDF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5A42A-5FAB-4F3B-A811-9E9ECB03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1300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危化品特种作业人员安全操作的基础知识与技能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基础知识掌握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安全操作技能培养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事故案例分析与教训总结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法律法规政策解读与遵守要求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未来发展趋势预测与应对策略探讨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指具有易燃、易爆、有毒、有害和放射性等物质，在运输装卸、生产储存、使用过程中，容易造成人身伤亡和财产损毁而需要特别防护的物品。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根据危险性质不同，危化品可分为爆炸品、压缩气体和液化气体、易燃液体、易燃固体、自燃物品和遇湿易燃物品、氧化剂和有机过氧化物、毒害品和感染性物品、放射性物品、腐蚀品等。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92" r="21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涉及危化品的特种作业主要包括危化品的生产、储存、使用、经营、运输和处置等环节中的特种作业。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特种作业人员必须经专门的安全技术培训并考核合格，取得《中华人民共和国特种作业操作证》后，方可上岗作业。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特种作业范围及要求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危化品在生产、储存、运输和使用过程中存在很高的危险性，如果操作不当，极易造成人员伤亡事故。因此，掌握安全操作技能对于保障特种作业人员的人身安全至关重要。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防止财产损失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危化品事故往往会造成巨大的财产损失，甚至可能引发严重的社会影响。通过规范的安全操作，可以有效降低事故发生的概率，减少财产损失。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安全是企业发展的基石。只有确保危化品特种作业的安全，企业才能稳步发展，赢得良好的社会声誉和经济效益。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基础知识掌握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92" r="179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6324" r="263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掌握危化品的闪点、燃点、自燃点等燃烧特性，了解其在不同条件下的燃烧危险性。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了解危化品的爆炸极限、爆炸威力等特性，识别其潜在爆炸危险。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熟悉危化品的腐蚀性，掌握其对设备、容器、管道等材料的腐蚀作用及防护措施。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了解危化品的毒性程度、中毒途径及急救措施，确保人员安全。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危化品物理化学性质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掌握危化品储存的分类、分区、标识等要求，确保储存安全。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了解危化品运输的包装、装载、隔离等规范，确保运输过程中不发生泄漏、燃烧、爆炸等事故。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熟悉危化品容器与管道的设计、制造、检验等标准，确保设备安全可靠。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容器与管道安全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危化品储存与运输规范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掌握危化品泄漏的应急处理措施，如切断泄漏源、疏散人员、报告相关部门等。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泄漏处理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火灾扑救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中毒急救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了解危化品火灾的扑救方法、灭火器材选用及注意事项，确保火灾及时得到控制。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熟悉危化品中毒的急救措施，如迅速脱离现场、保持呼吸道通畅、送医治疗等。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掌握危化品事故的报告流程，及时向相关部门报告事故情况，配合开展事故调查和处理工作。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应急处理措施及报告流程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安全操作技能培养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根据作业环境和危化品种类，选择适当的防护服，如防化服、防静电服等。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其他个人防护用品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根据危化品性质和作业环境，选用合适的呼吸防护用品，如防毒面具、空气呼吸器等。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选用适当的防护手套、防护鞋、护目镜等个人防护用品，确保作业过程中的人身安全。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定期对特种作业设备设施进行日常检查，包括外观、运行状况、安全附件等方面。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设备设施日常检查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根据设备设施的使用情况和厂家要求，制定合理的维护保养计划。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对设备设施出现的故障进行及时诊断和排除，确保设备设施的正常运行。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设备设施检查与维护保养方法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https://d.book118.com/507013002013006033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2024-09-06T06:32:11.231</cp:lastPrinted>
  <dcterms:created xsi:type="dcterms:W3CDTF">2024-09-05T22:32:11Z</dcterms:created>
  <dcterms:modified xsi:type="dcterms:W3CDTF">2024-09-05T22:32:13Z</dcterms:modified>
</cp:coreProperties>
</file>