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07851-5B5E-4305-A9CB-AF7E8397B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B4673-B5E1-4516-ADFB-D84933A0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D034C-EAF3-4C79-9BB7-EC7A098C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AF664-5D79-4799-83ED-F1284A9D4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15CB5-19F8-4AE9-9715-D27FD85C1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04469-FE56-441E-86F9-7896F189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B195D-BA20-4F06-B419-BFB2EE7DE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D6A3A-E1B9-4AAF-81D1-B9833091F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F14C2-08C3-43D1-80F3-87BDE07C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85634-5D54-4C3F-B900-35FD14ED9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21F48-92A4-4DA2-8A79-13413A014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13062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化验室检验管理制度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化验室检验管理制度概述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化验室检验管理规定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化验室检验人员管理规定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化验室检验质量保证与质量控制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化验室安全与环保管理规定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确保化验室检验工作的规范性和准确性，提高检验质量。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促进化验室内部管理的科学化和规范化，提高工作效率。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保障实验室安全，防止事故发生。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化验室检验管理制度是指对化验室检验工作进行规范和管理的制度，包括检验流程、操作规程、仪器设备管理、试剂管理等方面的规定。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该制度具有科学性、规范性、严谨性和可操作性等特点，是化验室工作的重要保障。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化验室检验管理制度概述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确保检验结果的准确性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通过规范化的操作流程和严格的质量控制，确保化验室检验结果的准确性和可靠性，为临床诊断和治疗提供可靠的依据。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明确的工作制度和流程，有助于化验室工作人员更好地分工合作，提高工作效率，缩短检验周期。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保障实验室安全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通过制定安全操作规程和危险品管理制度，确保实验室安全，防止事故发生。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适用于化验室的所有设备和器材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包括仪器、试剂、耗材等，确保其符合质量标准和安全要求。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适用于化验室内部的所有工作人员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包括检验人员、实验室管理人员、实验室技术员等。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适用于化验室的各项检验工作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包括临床化学、临床免疫学、临床微生物学等方面的检验工作。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https://d.book118.com/507013062136006053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2024-09-27T17:36:04.067</cp:lastPrinted>
  <dcterms:created xsi:type="dcterms:W3CDTF">2024-09-27T09:36:04Z</dcterms:created>
  <dcterms:modified xsi:type="dcterms:W3CDTF">2024-09-27T09:36:05Z</dcterms:modified>
</cp:coreProperties>
</file>