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7C382-99B2-43EA-84F8-8F6C5F46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EA8B9-15FC-4D02-BAD4-2DA917281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93E84-0493-4D3F-A0DE-3096B2C91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F2CD5-0FE3-4EE3-8274-78AFC5F7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DEC4A-9882-4B22-AAA2-483A4BDC9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17979-DD0B-4EE9-BD61-E3694784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82DB1-06FD-41A2-81F8-C022CC96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EBB36-FCDC-4147-9287-8CD659846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1737C-E4F6-41E8-8A44-0788217C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AAC54-47F2-48B6-8891-03EAB541F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EF432-FA12-41F7-9B56-2E94A3E7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141311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交警中队纪律作风分析报告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交警中队纪律作风现状分析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交警中队纪律作风改进措施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交警中队纪律作风成效评估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1" r="308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32" r="309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随着社会的发展，交警中队面临的执法环境也日益复杂，需要更加注重纪律作风建设。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当前社会对交警中队纪律作风的关注度日益提高，要求交警中队严格遵守纪律，树立良好形象。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分析交警中队纪律作风现状，查找存在的问题和不足。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提出改进建议，提高交警中队的纪律作风水平，树立良好形象。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为相关部门的决策提供参考，推动交警中队纪律作风建设的持续改进。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交警中队纪律作风现状分析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93" r="300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纪律作风基本情况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交警中队一直以来都高度重视纪律作风建设，通过制定严格的规章制度和行为规范，确保了队伍整体形象和行为的规范性。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在日常工作中，交警中队注重加强队伍的思想政治教育，提高队员的政治素质和职业道德水平，确保队员能够履行好职责。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交警中队还通过开展各种业务培训和技能竞赛，提高队员的业务水平和应急处置能力，为维护道路交通秩序和安全提供了有力保障。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部分队员在执勤过程中存在态度不端正、工作不认真、执法不规范等问题，影响了队伍的形象和公信力。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部分队员在处理交通违法行为时存在“人情执法”现象，对一些轻微违法行为视而不见或处理不公，导致公众对交警执法的信任度下降。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479" b="2847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853" b="118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部分队员在日常工作中存在迟到早退、擅离岗位、私自调休等问题，影响了工作秩序和效率。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29" b="56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纪律作风存在的问题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458" r="8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648" r="964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部分队员对纪律作风建设的重要性认识不足，缺乏自我约束和自我管理能力，导致行为失范。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部分队员在执法过程中缺乏有效的监督和制约机制，导致“人情执法”等不规范行为的出现。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部分队员在日常工作中缺乏有效的考核和激励机制，导致工作积极性和责任心不强。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交警中队纪律作风改进措施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加强教育培训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教育培训是提高交警中队纪律作风的重要手段，通过培训加强法律法规意识，提高职业素养和执法水平。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培训内容应包括法律法规、职业道德、纪律规定、执法程序等方面，采用集中培训、在线学习、案例研讨等多种方式进行。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https://d.book118.com/507014131164006043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2024-09-18T00:20:58.676</cp:lastPrinted>
  <dcterms:created xsi:type="dcterms:W3CDTF">2024-09-17T16:20:58Z</dcterms:created>
  <dcterms:modified xsi:type="dcterms:W3CDTF">2024-09-17T16:21:00Z</dcterms:modified>
</cp:coreProperties>
</file>