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24000-20C4-483D-A779-3569EAD4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2843C-C208-409C-92C7-65733AC64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00CC7-578D-443C-9DE8-7342BC846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F185-5D9F-48E8-9F7D-E9CA9D49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62238-287E-4C06-B947-A2CF60B8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D0FD6C-791E-4961-9F0A-350D3032D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22283C-7626-4195-8787-C19A2F07B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9E8DA-16DC-4A59-BC02-B1A547DD4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27984-9BC0-4A01-9618-B264CA053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BC88A-7BD5-49EA-97B9-C3B045B61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3146E-4184-4447-B72A-83CD6EF0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15152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新教材高中物理必修一1牛顿第一定律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惯性概念及性质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牛顿第一定律在生活中的应用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牛顿第一定律的实验验证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牛顿第一定律与其他物理定律的关系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牛顿第一定律的拓展与延伸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任何物体都要保持匀速直线运动或静止状态，直到外力迫使它改变运动状态为止。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定律表述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物体具有保持原来匀速直线运动状态或静止状态的一种性质，叫做惯性。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惯性概念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牛顿第一定律的内容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牛顿第一定律揭示了物体在不受外力作用时的运动规律，即物体将保持静止或匀速直线运动状态。同时，它也说明了力是改变物体运动状态的原因，而不是维持物体运动的原因。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揭示了力和运动的关系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是经典力学的基础之一，它为我们理解物体的运动提供了基本的框架和思路。在经典力学中，物体的运动被描述为受到力的作用而发生的改变，而牛顿第一定律则为我们提供了描述这种改变的起点和基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奠定了经典力学的基础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牛顿第一定律的意义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宏观低速物体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牛顿第一定律适用于宏观低速物体的运动。在宏观世界中，我们观察到的物体运动大多符合牛顿第一定律的描述。例如，一个静止在桌面上的物体，如果没有受到外力的作用，它将保持静止状态。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非相对论情形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牛顿第一定律在非相对论情形下也适用。相对论是描述高速运动和强引力场中的物理现象的理论，而在日常生活中，我们遇到的物体运动速度相对较低，因此牛顿第一定律仍然适用。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牛顿第一定律的适用范围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惯性概念及性质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物体保持静止状态或匀速直线运动状态的性质，称为惯性。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惯性是物体的一种固有属性，表现为物体对其运动状态变化的一种阻抗程度。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惯性的定义与特点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质量越大，惯性越大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质量是物体惯性大小的量度，质量越大，物体保持原有运动状态的能力越强，即惯性越大。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惯性与速度无关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惯性与物体的速度无关，只与物体的质量有关。即使物体处于静止状态，它仍然具有惯性。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惯性大小与物体质量的关系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刹车时身体前倾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当汽车急刹车时，乘客的身体由于惯性会保持原来的运动状态继续向前运动，因此会出现身体前倾的现象。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4146" r="2414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跳远时助跑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跳远运动员在起跳前会进行一段距离的助跑，这是为了利用身体的惯性，使身体在起跳后能够保持一定的速度向前飞行，从而跳得更远。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锤头松了向下砸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锤头松了的时候，人们常常会把锤柄的一端在坚硬的物体上撞击几下，锤头就能紧套在锤柄上。这是因为锤头和锤柄原来一起运动，锤柄因撞击而突然停止运动时，锤头由于惯性还要保持原来的运动状态，继续向下运动，所以锤头就紧套在锤柄上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惯性现象举例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牛顿第一定律在生活中的应用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交通工具中的安全带和气囊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安全带的作用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在车辆发生碰撞或紧急制动时，安全带能够约束乘客身体，防止其因惯性作用而飞出车外或与车内物体发生碰撞。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气囊的保护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气囊在车辆发生碰撞时迅速充气，为乘客提供额外的缓冲空间，减少碰撞造成的伤害。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跳远、跳高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运动员在起跳前进行助跑，利用惯性使身体在空中保持一定的速度和方向，从而跳得更远或更高。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投掷运动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在投掷铅球、标枪等项目中，运动员通过旋转或滑步等方式使身体获得一定的角动量，然后利用惯性将力量传递给投掷物，使其获得更远的飞行距离。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体育运动中的惯性利用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https://d.book118.com/507015152031006046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2024-09-21T05:16:59.405</cp:lastPrinted>
  <dcterms:created xsi:type="dcterms:W3CDTF">2024-09-20T21:16:59Z</dcterms:created>
  <dcterms:modified xsi:type="dcterms:W3CDTF">2024-09-20T21:17:01Z</dcterms:modified>
</cp:coreProperties>
</file>