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808FC-F18C-430A-9508-AE28B7D31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06DE5-A90D-4A1A-A88A-559A4DFE0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4DBAD-46E1-4D5A-9AFB-741CDB243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28966-0C8B-40FD-BAE5-02E8FEFC1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DD2A89-1FBB-4CE7-8605-234F49C40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387CB6-E17E-4420-B381-5721BE403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2543B6-F643-4DA6-84D6-83487B769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77A62-186E-495D-B74E-0678F2E52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057BF-F5A9-46A3-A994-C647B5D3F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E8A07-B54B-4A18-A475-AB3EF7F9F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EA212-F16F-487A-8B3F-E227401EB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16042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23.健身挑战打造健康有活力的身体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健身挑战介绍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健身计划制定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健身方法与技巧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营养与饮食调整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心理调适与激励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健身效果评估与总结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健身挑战介绍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促进身体健康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通过健身挑战，鼓励参与者养成良好的运动习惯，提高身体素质和健康水平。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塑造活力形象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挑战旨在打造健康、有活力的身体形象，展现自信、积极的生活态度。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增进社交交流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参与者可以在挑战中结识志同道合的朋友，分享健身心得和经验，形成良好的健身氛围。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挑战目的与意义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凡热爱运动、关注健康的人士均可报名参加，需填写报名表并缴纳一定费用。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报名规则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评分标准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875" b="13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挑战包括多个项目，如力量训练、有氧运动、柔韧性练习等，参与者需按照要求完成各个项目。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根据参与者完成挑战项目的表现、进步程度等因素进行综合评分，最终评选出优胜者。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挑战规则与要求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挑战为期一个月，每周安排3-4次集中训练，具体时间根据报名人数和场地安排而定。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选择专业的健身房或运动场馆作为挑战场所，确保参与者能够在安全、舒适的环境中进行训练。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挑战时间与地点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地点选择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健身计划制定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通过有氧运动和高强度间歇训练，减少体脂百分比，塑造健美身材。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26" b="1662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减脂塑形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进行力量训练，增加肌肉量，打造健硕身材。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增肌健美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通过针对性训练，提高某项运动或比赛的表现水平。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提高运动表现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确定健身目标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评估身体状况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了解自身是否有潜在的健康问题，如心脏病、高血压等，避免运动风险。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体能测试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进行体能测试，如心肺功能、柔韧性、平衡性等，为制定健身计划提供依据。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身体成分分析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通过身体成分分析，了解自身的体脂百分比、肌肉量等，为制定个性化的健身计划提供参考。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根据个人兴趣和目标，选择适合的运动类型，如跑步、游泳、瑜伽等。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运动类型选择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根据身体状况和目标，制定合适的运动强度和时间安排，确保运动的安全和有效性。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运动强度和时间安排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结合运动计划，制定科学的饮食和营养补充方案，为身体提供足够的能量和营养支持。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饮食和营养补充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定期评估健身计划的执行情况和进度，根据实际情况进行调整和反馈，确保健身目标的顺利实现。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进度调整和反馈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制定个性化健身计划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健身方法与技巧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最简单的有氧运动，最好在户外进行，每次持续30分钟以上。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跑步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全身性的有氧运动，对关节冲击小，适合各个年龄段人群。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不仅能锻炼心肺功能，还能提高下肢肌肉力量。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骑自行车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使用杠铃、哑铃等进行训练，可增强全身肌肉力量。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自由重量训练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使用健身器械进行针对性训练，适合初学者和需要提高特定部位力量的人群。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机器训练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利用自身重量进行训练，如俯卧撑、深蹲等，简便易行。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自重训练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瑜伽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通过特定的体位练习和呼吸调节，提高身体柔韧性和平衡感。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拉伸运动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针对各部位肌肉和关节的拉伸动作，可缓解肌肉紧张，提高柔韧性。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在音乐的伴奏下进行舞蹈练习，不仅能提高柔韧性，还能增强身体协调性。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柔韧性训练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https://d.book118.com/507016042061006052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2024-09-25T20:32:27.488</cp:lastPrinted>
  <dcterms:created xsi:type="dcterms:W3CDTF">2024-09-25T12:32:27Z</dcterms:created>
  <dcterms:modified xsi:type="dcterms:W3CDTF">2024-09-25T12:32:29Z</dcterms:modified>
</cp:coreProperties>
</file>