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74EC20F-BD4E-49EE-9F94-7300E2B4749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CEC9B-5419-4C67-A81C-FE7A69F14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91DD9-1495-4204-9A2D-87F86F9C2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559FB-BA4A-41E8-B51B-29345675C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A8B55-64D4-4429-A379-9C7514F15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B94F2-7832-401F-81DF-9904FB2EF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9B58BA-9CF0-4F40-8E62-78666D99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28D147-F6C3-417D-8B1B-060321132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6EAAC-91EC-4F1F-80E6-DCB5CC957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5F100-12F3-4126-83D3-5DCE0C35B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2DF35-9AB9-4F62-A77B-BA8A04458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707FE-15E8-47A0-8E02-D63A9F10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351DC19-3619-4F26-AB38-1ACF21D5DEF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0226AC4-42F5-4C64-B1B1-A49FC81DAC0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20142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电路板行业标准与法规培训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制作人：董老师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电路板行业概述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电路板行业标准与规范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电路板行业生产流程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电路板行业的国际合作与竞争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电路板行业的未来发展方向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电路板行业的未来展望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电路板行业概述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电路板行业的定义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电路板是电子产品中不可或缺的组成部分，用于连接电子元器件和实现电路功能。电路板行业是指设计、制造、销售电路板的产业链，涉及多个环节和多个领域。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电路板行业的发展历程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电路板行业起源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起源于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20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世纪初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逐渐成为重要支柱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发展壮大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电子产品普及更新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普及和更新换代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不断发展壮大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电路板行业的市场规模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市场规模庞大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全球性产业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中国最大生产出口国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年产值数千亿美元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占据重要地位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全球最大生产出口国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不断增长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市场需求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电路板行业的未来趋势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挑战与机遇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智能化和高性能化趋势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新兴技术应用推动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电路板行业标准与规范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电路板行业的相关标准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电路板行业需要遵循一系列的标准和规范，包括国际标准、行业标准和企业标准。这些标准涵盖了电路板的设计、制造、测试、质量控制等方方面面，对行业发展起着重要作用。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电路板行业的质量管理体系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电路板企业需要建立健全的质量管理体系，严格把控产品质量，确保产品符合标准要求。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符合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ISO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质量管理体系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质量管理体系是保证电路板产品质量的关键，符合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ISO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质量管理体系的标准是行业的基本要求。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产品质量关键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电路板企业需要建立健全的质量管理体系，严格把控产品质量，确保产品符合标准要求。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严格把控产品质量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电路板企业需要建立健全的质量管理体系，严格把控产品质量，确保产品符合标准要求。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确保产品符合标准要求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电路板行业的环保要求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随着环保意识的提高，电路板行业对环保要求也越来越严格。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环保意识提高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电路板生产过程中会产生大量废水、废气和废弃物，企业需要加强环保治理。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废水、废气和废弃物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企业需要遵守相关环保法律法规，加强环保治理。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环保法律法规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安全标准和规范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行业需要遵守一系列的安全标准和规范，确保产品符合安全要求。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产品应通过安全认证，遵守国家相关安全标准，确保产品质量和用户安全。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消费者关注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电路板产品的安全性是消费者关注的重点。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产品需要符合国家相关安全标准，确保使用过程中不会对人员和环境造成危害。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环境安全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产品符合国家安全标准，确保在使用过程中不会对环境造成污染。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企业需制定安全管理制度，加强安全生产管理，确保产品安全使用。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电路板行业的安全标准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产品安全性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电路板产品的安全性是消费者关注的重点。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产品需要符合国家相关安全标准，确保使用过程中不会对人员和环境造成危害。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电路板行业的发展趋势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电路板生产趋向智能化，提高生产效率和质量水平。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智能化生产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推动绿色制造，减少资源消耗和环境污染。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绿色制造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不断进行技术创新，提升产品性能和功能。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技术创新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加强国际合作，拓展市场，提升竞争力。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国际合作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电路板行业生产流程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电路板设计阶段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电路板的设计是产品开发的第一步，包括原理图设计、布局设计、线路设计等。设计阶段的质量直接影响着产品的性能和可靠性，需要严格按照要求进行设计。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电路板制造阶段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选择符合要求的原材料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原材料采购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通过印刷电路板技术制作电路板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PCB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将元器件焊接到电路板上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组装焊接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电路板测试阶段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检测电路板电气性能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电气测试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测试电路板在长期使用下的可靠性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可靠性测试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验证电路板功能是否正常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功能测试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出厂交付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产品检验合格后出厂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按时交付客户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提供良好的售后服务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解决客户问题及时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电路板包装与出厂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包装工艺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采用防静电包装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标识清晰易识别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https://d.book118.com/507020142201006054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电路板行业标准与法规培训</vt:lpstr>
      <vt:lpstr>目录</vt:lpstr>
      <vt:lpstr>第1章 电路板行业概述</vt:lpstr>
      <vt:lpstr> </vt:lpstr>
      <vt:lpstr>电路板行业的发展历程</vt:lpstr>
      <vt:lpstr>电路板行业的市场规模</vt:lpstr>
      <vt:lpstr>电路板行业的未来趋势</vt:lpstr>
      <vt:lpstr>第二章 电路板行业标准与规范</vt:lpstr>
      <vt:lpstr> </vt:lpstr>
      <vt:lpstr>电路板行业的质量管理体系</vt:lpstr>
      <vt:lpstr>电路板行业的环保要求</vt:lpstr>
      <vt:lpstr>电路板行业的安全标准</vt:lpstr>
      <vt:lpstr>电路板行业的发展趋势</vt:lpstr>
      <vt:lpstr>第3章 电路板行业生产流程</vt:lpstr>
      <vt:lpstr> </vt:lpstr>
      <vt:lpstr>电路板制造阶段</vt:lpstr>
      <vt:lpstr>电路板测试阶段</vt:lpstr>
      <vt:lpstr>电路板包装与出厂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2024-09-29T11:03:55.326</cp:lastPrinted>
  <dcterms:created xsi:type="dcterms:W3CDTF">2024-09-29T03:03:55Z</dcterms:created>
  <dcterms:modified xsi:type="dcterms:W3CDTF">2024-09-29T03:03:57Z</dcterms:modified>
</cp:coreProperties>
</file>