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1AABE-33F9-4A90-A232-9956E4038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7BF71-CB7F-4464-8BDF-9AD5009B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FD0A2-D0DD-4995-B508-BBA636CF7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E707F-53B6-4592-A5F8-D1B568BC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F6347-42E5-4BE9-A836-21CAF77E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FEDAB-54C7-45FA-BC01-79C15E02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480D0-7000-46D4-989D-54157EE4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9E67-6A67-4BA7-ACF8-413731B5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D93BD-A8BC-40DD-9E06-5736BEDD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9031F-B689-42B9-A2C5-56827428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3C7CC-B4FE-4588-BC31-B6936CC7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2113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产品开发职业规划优势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产品开发职业概述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产品开发职业规划的重要性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产品开发职业的优势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如何制定产品开发职业规划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产品开发职业规划案例分享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负责产品的整体规划、设计、开发、测试、优化及市场推广等工作，确保产品从概念到实际上市的整个过程顺利进行。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产品开发职业是指从事产品从构思、设计、开发、生产到销售全过程的专业人员。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涵盖领域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涵盖了制造业、软件业、互联网等多个领域，涉及硬件、软件、机械、电子、工业设计等多个专业方向。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产品开发职业的定义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可分为制造业产品开发、软件业产品开发、互联网产品开发等。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按领域划分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按职位划分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按工作内容划分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可分为产品经理、产品设计师、产品工程师、项目经理等。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可分为需求分析、产品设计、原型制作、技术开发、测试验收等。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产品开发职业的分类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产品开发职业的发展趋势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随着科技的发展，产品开发领域不断拓展，跨界融合成为趋势，如制造业与互联网的结合，硬件与软件的结合等。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随着市场竞争加剧，产品开发越来越注重创新，要求从业人员具备创新思维和创新能力。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用户体验至上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用户体验成为产品竞争力的关键因素，要求从业人员注重用户需求，提高产品的易用性和用户体验。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团队协作与项目管理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产品开发涉及多个环节和多个专业方向，要求从业人员具备良好的团队协作能力和项目管理能力，以确保项目按时按质完成。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产品开发职业规划的重要性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产品开发职业规划可以帮助个人明确职业发展目标，使个人在职业发展过程中有清晰的方向和动力。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通过产品开发职业规划，个人可以不断提升自己的专业技能和知识水平，增强自己在就业市场中的竞争力。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产品开发职业规划有助于个人发挥自己的潜力和特长，实现自我价值和个人成就。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个人职业发展的需要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通过产品开发职业规划，企业可以不断培养和引进优秀的产品开发人才，增强企业的创新能力和市场竞争力。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合理的产品开发职业规划可以推动企业的发展，实现企业的长期稳定增长。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产品开发职业规划有助于企业提升产品质量，满足市场需求，提高客户满意度。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企业发展的需要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产品开发职业规划有助于培养优秀的产品开发人才，推动社会经济的持续发展。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提升社会福祉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通过产品开发职业规划，可以开发出更多符合社会需求的高质量产品，提高人们的生活水平和福祉。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促进科技进步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产品开发职业规划有助于推动科技进步和创新，为社会进步和发展做出贡献。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社会发展的需要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当前社会对产品开发的需求持续增长，随着科技的不断进步和市场竞争的加剧，企业需要不断推出创新的产品来满足市场需求。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产品开发职业的发展前景广阔，无论是在互联网、智能硬件、电子商务、制造业等领域，都需要大量的产品开发人才。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产品开发职业的薪资水平相对较高，尤其是在技术密集型企业和创新型企业，产品开发人员的薪资普遍高于其他职位。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企业为了吸引和留住优秀的产品开发人才，往往会提供丰厚的福利待遇，如年终奖、股票期权、健康保险等。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薪资福利高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产品开发职业的发展路径广泛，产品开发人员可以通过不断学习和实践，逐步提升自己的技能和经验，从初级职位晋升到高级职位，甚至成为产品经理、产品总监等高层管理职位。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产品开发人员还可以在多个领域和行业之间进行转换，以寻找最适合自己的职业发展方向。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职业发展前景广阔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33" r="11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产品开发职业需要不断推陈出新，不断探索新的技术和市场趋势，以满足用户需求和应对市场竞争。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产品开发人员需要具备创新思维和创新能力，以引领产品的发展方向，为企业创造更大的价值。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团队合作氛围好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产品开发职业需要多人协作完成，产品开发人员需要与设计师、工程师、市场营销人员等多个团队进行密切合作。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良好的团队合作氛围可以提高工作效率和质量，增强团队凝聚力和战斗力，为产品开发的成功提供有力保障。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https://d.book118.com/507021132026006041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2024-09-13T20:24:13.101</cp:lastPrinted>
  <dcterms:created xsi:type="dcterms:W3CDTF">2024-09-13T12:24:13Z</dcterms:created>
  <dcterms:modified xsi:type="dcterms:W3CDTF">2024-09-13T12:24:15Z</dcterms:modified>
</cp:coreProperties>
</file>