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711DAD88-A194-4BAD-B0B0-D615EA446F6E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9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2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5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8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1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EA17D5-80EA-4D97-BE64-17C12193B6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B117E2-901C-4FAC-8D2E-645E3370B7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0E26FB-2202-4CA9-A5A3-6BB75C4857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202384-9059-4F1A-8D49-2B4A715F74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ADCC3F-7CB3-41BB-95E7-73EBA3441F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94CA6F7-5008-400B-AEF2-71BA1F1CDB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B330CEF-8A9E-49BB-9AF1-A00CD09AAF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2B6D48-222B-459F-A2C8-CA98C11D8F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7F163E-BA68-4FAF-8A99-73FE9F47CD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0F81A5-440D-4F2C-8D66-E553214B4B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EDF7FB-6994-43C9-A144-D808FE6C2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0E3542C-6CDB-47F9-88AF-60344C93DB37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431CE1A1-E470-4E65-8F5A-2E08C802094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7021152012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焊接高空焊接技术培训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焊接技术概述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高空焊接安全要点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高空焊接技术培训内容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高空焊接设备介绍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高空焊接质量控制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焊接技术概述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焊接概念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焊接是一种将金属或非金属材料连接在一起的技术。包括高空焊接技术在内的各种焊接方法。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焊接的作用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通过焊接可以确保产品的连接牢固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提高产品质量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焊接可以快速完成工件连接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提高工作效率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方法分类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手工焊接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机器焊接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高空焊接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焊接的分类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材料分类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金属焊接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非金属焊接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焊接的发展历史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人类早期就开始使用焊接技术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早期应用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随着科技的发展，焊接技术不断进步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科技进步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焊接技术的重要性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在制造业中，焊接技术起着至关重要的作用。它不仅可以提高产品的质量，还可以提高生产效率，是现代工业不可或缺的一部分。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第二章 高空焊接安全要点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高空焊接的危险性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高空焊接作业存在极高的安全风险，焊工需要具备充分的安全意识，以应对潜在的危险情况。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高空焊接的安全措施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保障焊工个人安全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穿戴安全带和头盔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提供额外安全保障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配备安全绳和保护网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高空焊接事故案例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深入挖掘事故原因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探讨实际发生的高空焊接事故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提升焊工安全意识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强调安全意识和防范措施的重要性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高空焊接的职业危害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高空作业对身体有潜在风险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身体影响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高空作业对心理造成压力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心理影响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4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事故案例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高空焊接事故案例分析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引发事故的原因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提出改进意见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7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职业危害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身体影响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心理影响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职业健康问题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0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安全风险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高空焊接的危险性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安全意识培训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应对突发情况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高空焊接安全要点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3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4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安全措施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穿戴安全带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佩戴头盔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配备安全绳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高空焊接技术培训内容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高空焊接前的准备工作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在进行高空焊接之前，首先需要熟悉焊接设备和工具，确保设备正常工作。同时，还需要仔细检查工作场所和安全设施，保障工作环境安全。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高空焊接的操作步骤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选择合适的位置进行焊接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确定焊接位置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提前加热焊接部位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进行预热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按照操作步骤进行焊接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进行焊接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高空焊接注意事项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确保天气适宜进行焊接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注意天气情况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使用防护措施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防止焊接飞溅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保持工作环境整洁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注意工作环境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操作技巧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掌握焊接技巧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注意安全操作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安全注意事项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穿戴必要的防护装备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遵守操作规程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高空焊接现场演示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实际演练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模拟高空焊接场景进行实际操作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检验操作流程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https://d.book118.com/507021152012006055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139</Paragraphs>
  <Slides>20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焊接高空焊接技术培训</vt:lpstr>
      <vt:lpstr>目录</vt:lpstr>
      <vt:lpstr>第1章 焊接技术概述</vt:lpstr>
      <vt:lpstr> </vt:lpstr>
      <vt:lpstr>焊接的作用</vt:lpstr>
      <vt:lpstr>焊接的分类</vt:lpstr>
      <vt:lpstr>焊接的发展历史</vt:lpstr>
      <vt:lpstr>焊接技术的重要性</vt:lpstr>
      <vt:lpstr>第二章 高空焊接安全要点</vt:lpstr>
      <vt:lpstr> </vt:lpstr>
      <vt:lpstr>高空焊接的安全措施</vt:lpstr>
      <vt:lpstr>高空焊接事故案例</vt:lpstr>
      <vt:lpstr>高空焊接的职业危害</vt:lpstr>
      <vt:lpstr>高空焊接安全要点</vt:lpstr>
      <vt:lpstr>第3章 高空焊接技术培训内容</vt:lpstr>
      <vt:lpstr> </vt:lpstr>
      <vt:lpstr>高空焊接的操作步骤</vt:lpstr>
      <vt:lpstr>高空焊接注意事项</vt:lpstr>
      <vt:lpstr>高空焊接现场演示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2024-09-29T14:54:44.365</cp:lastPrinted>
  <dcterms:created xsi:type="dcterms:W3CDTF">2024-09-29T06:54:44Z</dcterms:created>
  <dcterms:modified xsi:type="dcterms:W3CDTF">2024-09-29T06:54:46Z</dcterms:modified>
</cp:coreProperties>
</file>