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E45DF-9D07-48C6-9507-52A7BA064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509CD-017A-43EC-8304-7B586E72B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ED5C3-3D65-46B2-A3D5-896618406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46850-F4E8-4C89-A33A-2B228D97A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763D04-4965-4C12-B721-60E96E74C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279AC5-EF9D-4A21-8875-65F90451B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4C868C-3CFC-481A-8A65-0CEAAD813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9C961-C484-4AA3-9C52-7B6F86359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AB374-C104-4EF9-A372-906A315DB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C71FB-8D5F-407B-82C7-CE73F7A20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2BC44-B588-4EC1-B0E3-1222775F5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2301601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尿路感染护理讲解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尿路感染的康复与预防复发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尿路感染是指病原微生物侵入尿路而引起的炎症反应，主要侵犯肾脏、膀胱、尿道等器官。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尿路感染可分为上尿路感染（肾盂肾炎）和下尿路感染（膀胱炎和尿道炎），根据感染病原体不同，又可分为细菌性尿路感染和真菌性尿路感染等。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" r="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尿路感染的常见病因包括细菌感染、真菌感染、寄生虫感染等，其中细菌感染是最常见的病因。此外，尿路结构异常、免疫缺陷、神经源性膀胱等也与尿路感染的发生有关。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尿路感染的症状主要包括尿频、尿急、尿痛、血尿、腰痛、发热等，其中尿频、尿急、尿痛被称为尿路刺激征，是尿路感染的典型症状。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尿路感染的诊断主要依据临床症状和实验室检查，如尿常规检查、尿培养、影像学检查等。根据检查结果，医生可确诊尿路感染并制定相应的治疗方案。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尿路感染的治疗主要包括抗生素治疗和对症治疗，如多饮水、休息等。对于不同类型的尿路感染，治疗方法也有所不同，需在医生指导下进行治疗。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勤洗澡、勤换内衣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保持会阴部清洁干燥，避免细菌滋生。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清洗尿道口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每次排尿后，用温水清洗尿道口，避免细菌残留。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避免使用刺激性物质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如洗洁剂、香皂等，以免破坏尿道黏膜的天然屏障。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924" r="40924"/>
          <a:stretch>
            <a:fillRect/>
          </a:stretch>
        </p:blipFill>
        <p:spPr>
          <a:xfrm>
            <a:off x="875314" y="1869245"/>
            <a:ext cx="2050688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保持充足的水分摄入，有助于排尿，冲刷尿道，减少细菌在尿道中滞留的机会。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及时排尿，避免长时间憋尿，以免增加尿路感染的风险。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避免过度憋尿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增加水分摄入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2" b="19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养成良好的排尿习惯，避免长时间憋尿，以免尿液在膀胱中滞留过久，滋生细菌。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即使没有明显尿意，也应定时排尿，如每小时一次，以降低尿路感染的风险。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避免憋尿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定时排尿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及时排尿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https://d.book118.com/507023016012006054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2024-09-28T05:13:58.340</cp:lastPrinted>
  <dcterms:created xsi:type="dcterms:W3CDTF">2024-09-27T21:13:58Z</dcterms:created>
  <dcterms:modified xsi:type="dcterms:W3CDTF">2024-09-27T21:14:00Z</dcterms:modified>
</cp:coreProperties>
</file>