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A0A37-837F-46B7-A8B8-ABE9B9CB1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59331-3CCC-4FDD-9F41-364CA4305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3FDE7-FC9F-41DE-B530-9438BEC5E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16A71-A09F-4E0F-8A02-1202D1289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231C5-9B04-46EE-94F6-0CAC41B03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8C8504-38D5-4C29-ADE6-018CA0F5D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241937-767E-4B5C-B85D-AF17E005D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0DA79-E05F-4212-AE89-C20ED81E1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B1077-D054-4D33-91F5-083A3DCDD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BF5FF-2461-420E-94A0-5DC607F5B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080FE-4A9F-4033-BE5F-38682ADCE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240521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名师工作室工作总结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工作室建设与管理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教育教学改革与创新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科研能力提升与成果转化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师资队伍建设与培训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名师工作室旨在通过名师的引领和示范作用，促进学校教育教学水平的提升，推动教育教学改革。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提升教育教学水平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名师工作室作为教师专业发展的重要平台，致力于培养一批高素质、专业化的教师队伍，提高教师的整体素质和教育教学能力。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加强教师队伍建设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名师工作室关注学生的全面发展，通过优化教学设计和实施个性化教育，提高学生的综合素质和学习成绩。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本次总结涵盖自名师工作室成立以来至上一学期末的工作情况。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主要包括名师工作室的教学研究、教师培训、学生辅导、成果展示等方面的工作。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涉及名师工作室的全体成员，包括主持人、核心成员、普通成员以及参与活动的其他教师。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通过改进教学方法和手段，提高学生的学习兴趣和主动性，促进教学质量的显著提升。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5208" b="15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加强课程建设和改革，推出具有创新性、实践性和前瞻性的课程，满足学生多元化需求。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课程建设创新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注重学生全面素质培养，通过丰富多彩的活动和竞赛，提高学生的综合素质和竞争力。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学生综合素质提升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850" b="38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473" r="44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科研能力提升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科研项目成果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积极承担各级各类科研项目，取得一系列重要成果，包括学术论文、专著、专利等。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加强国内外学术交流与合作，提升学术影响力和国际知名度，推动学科发展。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科研团队建设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打造高水平科研团队，吸引和培养优秀科研人才，形成可持续发展的科研力量。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优秀人才引进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积极引进高层次、高水平人才，优化师资队伍结构，提升整体实力。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教师素质提升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通过培训、进修、学术交流等途径，提高教师的专业素养和教育教学能力。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建立健全教师激励机制，激发教师的积极性和创造性，提高工作满意度和幸福感。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833" r="19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6500" r="26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083" r="12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师资队伍建设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积极开展社会培训和推广活动，将优质教育资源向社会开放，提高社会影响力。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社会培训与推广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加强与企业和行业的合作，推动产学研深度融合，促进科技成果转化和应用。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产学研合作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积极参与社会公益活动，履行社会责任和义务，为构建和谐社会贡献力量。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社会公益活动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社会服务贡献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工作室建设与管理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设备采购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购置高性能计算机、打印机、复印机、投影仪等设备，提升工作效率。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营造舒适的工作环境，如绿化植物、艺术装饰等，提升工作氛围。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合理规划工作室空间，设立独立办公室、会议室、研讨区等，满足工作需求。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硬件设施建设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提供必要的技术支持和服务，如软件安装、使用培训、故障排除等。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购置或订阅与教育教学相关的专业软件，如课件制作、学科教学、在线教育等。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构建工作室内部资源共享平台，实现优质课件、教案、试题等资源的共享与交流。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软件资源配置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工作室章程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制定并遵守工作室章程，明确工作目标、成员职责、管理制度等。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工作计划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制定年度、季度工作计划，明确阶段性目标和任务分工。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工作记录与报告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建立工作记录制度，定期汇报工作进展和成果，接受监督和评估。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管理制度与规范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50" b="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制定科学合理的经费预算，确保各项工作的顺利开展。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经费预算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严格按照预算使用经费，确保专款专用，避免浪费和挪用。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经费使用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建立经费监管机制，定期审计和公示经费使用情况，接受监督和审查。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经费监管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经费使用与管理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教育教学改革与创新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对原有课程进行梳理和评估，淘汰过时课程，新增反映学科前沿和社会需求的课程，形成更加科学合理的课程体系。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课程体系优化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结合学科发展和社会需求，及时更新课程内容，引入最新科研成果和案例，使课程内容更加贴近实际。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推行多元化考核方式，注重过程性评价和结果性评价相结合，鼓励学生创新和实践，提高考核的公正性和有效性。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课程考核方式改革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课程建设与改革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案例教学法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引入大量实际案例，通过案例分析、讨论等方式，提高学生分析问题和解决问题的能力。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探究式学习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鼓励学生自主选题、自主探究，通过小组合作、调研等方式，培养学生的创新精神和实践能力。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混合式教学模式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积极探索线上与线下相结合的混合式教学模式，利用信息技术手段提高教学效果和学生学习体验。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https://d.book118.com/507024052131006040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2024-09-13T04:11:53.334</cp:lastPrinted>
  <dcterms:created xsi:type="dcterms:W3CDTF">2024-09-12T20:11:53Z</dcterms:created>
  <dcterms:modified xsi:type="dcterms:W3CDTF">2024-09-12T20:11:55Z</dcterms:modified>
</cp:coreProperties>
</file>