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817190-B3CC-407E-A5A3-CA0D8F3DAB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A819D8-4F54-499C-93D8-221B7AFEB9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359A02-A064-4936-BFE8-65DC9A13F2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EA4E08-B267-4744-9B6C-326D600F0C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84940C9-13BC-4120-8922-7684237F57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BF801CA-AA66-4B0C-9EDD-F63008192E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614E0C7-9067-4489-AC06-BB7224B231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EFE6C8-6BA1-49F0-BB21-E3DA9EED44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420DD0-5322-4D25-8045-077418D4DE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AD703B-F962-4F84-A56D-CF8964B4A1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466E66-139E-43B0-A44F-B8EEC740A9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702410301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心理危机评估对赛事组织的支持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心理危机评估概述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赛事组织中心理危机评估的重要性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心理危机评估在赛事组织中的实施步骤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成功案例分享与启示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未来发展趋势及建议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9579" r="9579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提升赛事组织的心理健康意识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心理危机评估作为心理健康领域的重要工具，可以帮助赛事组织更好地了解和关注参与者的心理健康状况，提升整体的心理健康意识。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应对赛事压力和挑战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体育赛事往往伴随着高强度的竞争压力和各种挑战，心理危机评估有助于及时发现和处理参与者的心理问题，确保他们能够以良好的心理状态参与比赛。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优化赛事组织的管理和决策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通过对参与者的心理危机进行评估，赛事组织可以更加有针对性地制定管理策略和决策，提高组织的效率和效果。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633" r="22633"/>
          <a:stretch>
            <a:fillRect/>
          </a:stretch>
        </p:blipFill>
        <p:spPr>
          <a:xfrm>
            <a:off x="8422414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本报告将针对参与赛事的运动员、教练员、裁判员等核心人员进行心理危机评估。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评估对象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报告将涵盖参与者的心理健康状况、压力应对能力、情绪稳定性等方面的评估结果。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评估内容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采用专业的心理测量工具、问卷调查、访谈等方法进行心理危机评估，确保评估结果的准确性和客观性。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评估方法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报告将呈现评估结果，并提出相应的建议措施，以供赛事组织参考和应用。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评估结果与应用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心理危机评估概述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966" r="14966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心理危机评估是一种系统性的方法，用于识别、评估和管理个体在面临重大压力或逆境时可能出现的心理危机。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心理危机评估定义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心理危机评估基于心理学、精神医学和相关学科的理论，通过专业人员的观察、访谈和心理测量等手段，对个体的心理状态、情绪、认知和行为进行全面评估，以制定针对性的干预措施。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原理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定义与原理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通过观察个体的言行举止、表情和肢体语言等，了解其心理状态和情绪变化。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观察法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通过与个体进行面对面的交谈，深入了解其内心感受、想法和需求。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访谈法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运用标准化的心理测验和量表，对个体的认知、情绪和行为进行测量和评估。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心理测量法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常见方法和技术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心理危机评估广泛应用于心理咨询、心理治疗、精神医学、社会工作等领域。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应用领域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评估能够帮助专业人员及时发现和处理个体的心理危机，防止危机进一步恶化，促进个体心理健康的恢复和发展。同时，心理危机评估还能够为个体提供个性化的支持和干预措施，提高其应对压力和逆境的能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应用领域及价值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赛事组织中心理危机评估的重要性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发现和解决心理问题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通过心理危机评估，可以及时发现运动员存在的心理问题，如焦虑、抑郁、压力等，并提供相应的解决方案和支持，从而提升运动员的心理健康水平。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增强心理韧性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心理危机评估不仅可以帮助运动员应对当前的心理问题，还可以通过教育和培训，增强运动员的心理韧性和自我调节能力，以更好地应对未来的挑战和压力。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提升运动员心理健康水平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预防和处理心理危机事件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识别潜在风险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心理危机评估可以通过对运动员的心理状态、行为表现等方面的观察和分析，识别出潜在的心理危机风险，以便及时采取预防措施。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快速响应和处理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在发生心理危机事件时，心理危机评估可以为赛事组织提供快速响应和处理的指导和建议，确保运动员得到及时的帮助和支持，防止事态进一步恶化。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保障运动员良好状态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通过心理危机评估，可以确保运动员在参与赛事过程中保持良好的心理状态，从而提高他们的竞技水平和表现，为赛事的顺利进行提供保障。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维护社会稳定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大型体育赛事往往备受关注，运动员的心理问题可能引发社会舆论的关注和讨论。通过心理危机评估和处理，可以及时消除不良影响，维护社会稳定和和谐。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促进赛事顺利进行和社会稳定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https://d.book118.com/507024103016006035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2024-09-09T08:47:25.140</cp:lastPrinted>
  <dcterms:created xsi:type="dcterms:W3CDTF">2024-09-09T00:47:25Z</dcterms:created>
  <dcterms:modified xsi:type="dcterms:W3CDTF">2024-09-09T00:47:27Z</dcterms:modified>
</cp:coreProperties>
</file>