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6803F7-6117-4C3A-A8A9-45E5E18E0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E1BE2B-8CAE-4F07-ABAD-8F9456FCC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2E7DFF-E0B2-4629-9D97-7C1B2E46FB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E43D5F-7820-4183-8719-F4D3C85CA4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8E22A2-87B8-4859-9BD8-B484DAE7EA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B4A119-F0EE-4A9B-99DC-0DC92D2BA4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7B551B-F5AC-4A12-BC7F-28D717064B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C966CA-E7EC-4F34-91FC-2D626A4F21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117EFF-CF3B-4875-87D6-85D737B0E5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47D017-FF13-4483-A95C-73D801E83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171E00-421C-499A-B0D2-8209158E30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2612206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solidFill>
                <a:latin typeface="Microsoft Yahei"/>
                <a:ea typeface="Microsoft Yahei"/>
                <a:cs typeface="Microsoft Yahei"/>
              </a:rPr>
              <a:t>会计专业面试基础知识题</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solidFill>
                <a:latin typeface="Microsoft Yahei"/>
                <a:ea typeface="Microsoft Yahei"/>
                <a:cs typeface="Microsoft Yahei"/>
              </a:rPr>
              <a:t>汇报人：XXX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会计基础知识</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财务报表与财务分析</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税务与税法</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内部控制与审计</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会计职业道德与法规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会计基础知识</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会计是一门经济管理学科，以货币为主要计量单位，对企业、事业、机关、团体及其他组织的经济活动进行记录、计算、控制、分析、报告，旨在提供经济信息和提高经济效益。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会计定义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会计的基本职能包括核算、监督和控制。核算是对经济活动进行确认、计量和报告，监督是对经济活动的合法性、合理性和有效性进行审查和监督，控制则是通过财务手段对经济活动进行调节和指导，确保经济活动的合规和高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会计职能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会计定义与职能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会计要素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会计要素是构成财务报表的基本分类，包括资产、负债、所有者权益、收入、费用和利润。这些要素反映了企业的财务状况和经营成果。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会计科目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会计科目是对会计要素的具体分类，是会计报表中使用的分类项目。根据企业会计准则，常见的会计科目包括资产类、负债类、所有者权益类、成本类和损益类等。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148" r="2714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会计要素与科目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会计分录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会计分录是记录经济业务的一种方式，包括记账凭证和账簿记录。记账凭证是记录经济业务事项的凭据，账簿则是按照会计科目分类记录经济业务事项的载体。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记账规则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记账规则是指在进行会计核算时必须遵循的规则和要求，包括账户设置、记账方法、凭证编制、账簿登记等方面的规定。常见的记账规则包括真实性、完整性、准确性、及时性和规范性等要求。</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会计分录与记账规则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财务报表与财务分析</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资产负债表是反映企业在某一特定日期财务状况的财务报表，它列出了企业资产、负债和所有者权益的各项目。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资产负债表定义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资产负债表分为左右两方，左边列示资产项目，右边列示负债和所有者权益项目。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资产负债表结构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资产负债表根据总账科目余额直接填列、根据总账科目余额计算填列、根据明细科目余额计算填列、根据总账科目和明细科目余额分析计算填列。</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资产负债表编制方法</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资产负债表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利润表定义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利润表是反映企业在一定会计期间经营成果的财务报表，它显示了企业在一定时期内的收入、费用和利润或亏损。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利润表结构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利润表由收入、费用和利润三大要素构成，其中收入和费用按照性质分类，利润按照形成渠道分类。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利润表编制方法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利润表根据收入和费用类科目的本期发生额填列、根据“利润”科目计算填列。</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利润表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859" b="585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现金流量表定义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现金流量表是反映企业在一定会计期间现金及现金等价物流入和流出的财务报表，它有助于评估企业的流动性、偿债能力和支付能力。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现金流量表结构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现金流量表分为经营活动现金流量、投资活动现金流量和筹资活动现金流量三大部分。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现金流量表编制方法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现金流量表根据现金类科目的本期发生额填列、根据非现金类科目的本期发生额填列、根据非现金类科目的本期发生额和现金类科目的本期发生额之间的调整分录填列。</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现金流量表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财务比率分析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通过比较不同时期的财务数据，分析企业的偿债能力、营运能力和盈利能力。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趋势分析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将连续时期的财务报表数据进行比较，观察各项指标的变化趋势。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财务状况综合分析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运用多种财务分析方法，全面评估企业的财务状况和经营成果。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财务分析方法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税务与税法</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https://d.book118.com/507026122065006031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2024-09-03T15:48:12.111</cp:lastPrinted>
  <dcterms:created xsi:type="dcterms:W3CDTF">2024-09-03T07:48:12Z</dcterms:created>
  <dcterms:modified xsi:type="dcterms:W3CDTF">2024-09-03T07:48:14Z</dcterms:modified>
</cp:coreProperties>
</file>