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C6B76A1-FA9C-41EC-827A-AD8CB0FD6B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70C5C6-8B8C-4BBF-B82B-F2D1C307C3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AD19171-990F-4EB3-9A9F-B3E16D7484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35D8344-680D-47FD-8250-F427800B1D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DF4A720-0CF0-4455-8332-EE6F29D497A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CC1E624-D80E-47ED-BE6D-C80CDE7A70F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06D1DBA-BD7D-482B-AC93-E2A468A34DD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03E878-72FE-4F4B-9D27-F6B747F4F5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7F7E01-E272-4F4D-A43A-D23C35FC9E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07F1A5-577C-4551-A073-8A39897129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AB8F6D-AD55-48F9-B442-312DA9A3A8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7030151005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2024-01-11</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美国公司如何理解中国文化与国情</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中国文化与国情概述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美国公司在中国市场的挑战与机遇</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跨文化沟通与合作策略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适应中国市场的产品与服务创新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企业文化融合与人才管理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2757" r="275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978" b="197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深入了解中国文化与国情</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随着中美经济交流的增加，美国公司需要更深入地了解中国的文化与国情，以便更好地适应中国市场。</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推动跨文化交流与合作</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通过了解中国文化与国情，美国公司可以与中国企业建立更紧密的合作关系，实现互利共赢。</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提高公司在华竞争力</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了解并尊重中国文化与国情有助于美国公司更好地融入中国市场，提高品牌知名度和市场份额。</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中国文化与国情概述</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简要介绍中国的历史、文化、政治、经济等方面的基本情况。</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中美文化差异分析</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对比分析中美两国在文化、价值观、思维方式等方面的差异，以便美国公司更好地适应中国文化环境。</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美国公司在华经营策略建议</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结合中国文化与国情，为美国公司提供在华经营策略建议，包括市场定位、产品策略、营销策略、人力资源策略等。</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案例分析</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选取一些成功融入中国市场的美国公司作为案例，分析其在中国市场的经营策略及成功经验。</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中国文化与国情概述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9513" r="19513"/>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中国文化拥有数千年的历史，是世界上最早的文明之一，具有深厚的文化底蕴。</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历史悠久</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儒家思想是中国传统文化的重要组成部分，强调个人修养、家庭和谐以及社会责任感等价值观。</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儒家思想影响深远</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中国文化非常注重礼仪，尊重长辈、重视场合与身份等礼仪规范在社会生活中占据重要地位。</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注重礼仪</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中国文化倾向于集体主义，强调个人与集体的关系，注重团队合作和共同目标。</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集体主义倾向</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中国文化的特点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333" b="333"/>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中国近年来经济发展迅速，已成为全球第二大经济体，拥有庞大的市场和消费潜力。</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经济快速发展</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社会变革加速</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政策环境稳定</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国际影响力提升</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随着中国经济的崛起，社会变革也在加速进行，包括城市化、教育水平提高、消费升级等。</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中国政府致力于维护社会稳定和促进经济发展，政策环境相对稳定，为企业提供了良好的发展机遇。</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随着中国经济的崛起和国际地位的提高，中国的国际影响力也在不断提升。</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中国国情的现状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中国文化注重集体主义和家庭观念，而美国文化则更强调个人主义和自由观念。</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价值观差异</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中国文化倾向于委婉、含蓄的表达方式，而美国文化则更直接、坦率。</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沟通方式差异</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中国文化对时间的观念相对较为灵活，而美国文化则非常注重时间效率和守时。</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时间观念差异</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中国文化中商业往来更注重关系和人脉，而美国文化则更注重合同和法律约束。</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商业习惯差异</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中美文化差异比较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美国公司在中国市场的挑战与机遇</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经济环境</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中国经济增长迅速，市场规模庞大，为美国公司提供了广阔的发展空间。然而，经济波动和汇率变化可能对企业经营产生影响。</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政策环境</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中国政府近年来推出了一系列鼓励外资的政策，为美国公司提供了更多市场准入机会。但同时，也需要关注政策调整带来的不确定性。</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社会文化环境</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中国拥有悠久的历史和独特的文化传统，这对美国公司的市场策略、产品设计和营销推广提出了更高要求。了解并尊重当地文化是企业成功的关键。</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20583" r="20583"/>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750" r="1675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625" r="1662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市场环境分析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92" r="1679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中国市场上的竞争非常激烈，包括来自本土企业和其他跨国公司的竞争。美国公司需要制定有针对性的竞争策略，以在市场中脱颖而出。</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行业竞争格局</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中国政府高度重视创新和知识产权保护，为美国公司提供了良好的创新环境。但同时，也需要加强知识产权保护意识，防范侵权行为。</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创新与知识产权保护</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与中国企业建立合作关系或联盟有助于美国公司更好地融入当地市场，共享资源和技术优势，降低成本并扩大市场份额。</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合作与联盟</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竞争态势评估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消费者行为特点</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中国消费者的购买行为和决策过程具有独特性，例如更注重品牌、口碑和性价比。了解这些特点有助于美国公司制定更精准的市场策略。</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消费者需求变化</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随着中国经济的发展和消费者收入水平的提高，消费者需求也在不断升级。美国公司需要密切关注市场动态，及时调整产品策略以满足消费者需求。</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消费者心理分析</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深入了解中国消费者的心理特点和价值观念，有助于美国公司更好地与目标消费者建立情感联系，提升品牌影响力和忠诚度。</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消费者需求洞察</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04</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跨文化沟通与合作策略</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https://d.book118.com/507030151005006034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2024-09-07T16:38:06.787</cp:lastPrinted>
  <dcterms:created xsi:type="dcterms:W3CDTF">2024-09-07T08:38:06Z</dcterms:created>
  <dcterms:modified xsi:type="dcterms:W3CDTF">2024-09-07T08:38:08Z</dcterms:modified>
</cp:coreProperties>
</file>