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EB0DA-E98F-4291-A3A1-1D4201E0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FE37F-F78E-49EE-BDCF-4BC147BC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29D4B-15D3-42EF-9715-471BF33F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9DE43-FB0E-4D7E-A9D1-B4BC4201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67082-B395-4DDE-A421-898065866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E90DC-355D-4314-A54F-B7EF08717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42B6A-81C0-41B9-9844-3BA45339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5B799-8360-4FCA-910C-A1EAF36E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649B0-2263-4241-8FAD-7F15A6E5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3E50-0D4B-40AC-9558-1E4D371C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069FB-85E2-49DC-9C88-1E768DBC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102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中医药科普知识讲座总结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中医药基础知识介绍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互动与讨论环节总结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讲座概述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中医药的起源、发展与现代应用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提高公众对中医药的认知，弘扬中华传统文化，促进中医药的传承与创新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中医药的起源与早期发展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中药炮制与制剂方法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针灸、推拿等传统疗法介绍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中医药的理论体系与特色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844" r="28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线下讲座、互动问答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中医药专家、学者、爱好者及感兴趣的公众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讲座形式与参与人员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中医药基础知识介绍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中医药历史悠久，起源于古代，经过数千年的发展，形成了独特的理论体系和治疗方法。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中医药的历史可以追溯到数千年前的古代，在长期的医疗实践中，积累了丰富的经验，形成了独特的理论体系和治疗方法。随着现代医学的发展，中医药也在不断创新和完善，为人类的健康事业做出了重要贡献。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中医药历史与发展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中医药基本理论包括阴阳五行、脏腑经络、病因病机等内容，是中医药治疗的基础。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是中医药基本理论的核心，认为人体内部存在着阴阳两种对立统一的势力，五脏之间相互制约、相互依存。脏腑经络是人体内部的组织结构和功能系统，包括五脏、六腑、十二经络等。病因病机则是指疾病发生的原因和机理，是诊断和治疗疾病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中医药基本理论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中药与方剂基础知识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中药是中医药治疗的主要药物，包括植物、动物、矿物等天然药材，方剂是由多味中药组成的制剂。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是中医药治疗的主要药物，种类繁多，包括植物、动物、矿物等天然药材。中药的功效主要是根据其性味、归经、配伍等特性来确定的。方剂是由多味中药组成的制剂，具有特定的功效和主治范围，可以根据不同的病情和体质进行配伍。中药和方剂的运用需要遵循科学的原则和方法，以保证安全有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中医药应用与实践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https://d.book118.com/507031026036006051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2024-09-24T04:37:21.785</cp:lastPrinted>
  <dcterms:created xsi:type="dcterms:W3CDTF">2024-09-23T20:37:21Z</dcterms:created>
  <dcterms:modified xsi:type="dcterms:W3CDTF">2024-09-23T20:37:23Z</dcterms:modified>
</cp:coreProperties>
</file>