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21AECB-7299-462F-8B15-742B2E68F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88E6DF-7D21-4498-B7CA-284C03D445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3DC1A1-F231-421E-ADE3-94DEAE5EB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13D9EF-38CF-4DE4-914E-4B9906107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B4E78F-EC1A-454B-BAB9-158A56251E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4E555E-0ACC-46AB-87A6-F338357C04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6C636C-A8C0-4890-92DB-D0DA82008F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DBE39C-6350-4F21-93CF-EC1D7AF839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C05AC1-9B02-47F7-AF0B-9D339FFB58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C228DD-E238-48D7-A4DE-118D17FE4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DC0A14-8E38-449E-AF05-087BF49B1A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32061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安全管理办法中的施工安全和现场管理</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施工安全概述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施工现场安全管理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施工人员安全保障</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机械设备安全管理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临时设施安全管理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应急预案与事故处理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施工安全概述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施工安全定义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在施工过程中，采取必要的安全措施和管理手段，确保施工人员的生命安全，防止施工现场发生意外事故。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施工安全直接关系到施工人员的生命财产安全，是保障工程顺利进行的前提条件。同时，加强施工安全管理有助于提高企业形象和竞争力，减少因安全事故带来的经济损失和负面影响。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813" r="26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9" r="33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国家制定了一系列关于施工安全的法律法规，如《建筑法》、《安全生产法》等，对施工安全提出了明确的要求和规定。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地方政府也根据当地实际情况，制定了相应的施工安全规章，进一步细化和完善了施工安全管理制度。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地方政府规章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国家法律法规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施工企业作为安全生产的责任主体，应建立健全安全生产责任制，明确各级管理人员和操作人员的安全职责，确保施工安全。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施工企业责任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施工企业应严格遵守国家和地方政府有关施工安全的法律法规和规章要求，加强施工现场管理，保障施工人员的生命财产安全。同时，应积极开展安全宣传教育和培训工作，提高施工人员的安全意识和操作技能。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施工企业义务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施工企业责任与义务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施工现场安全管理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安全责任制度</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明确各级管理人员和操作人员的安全职责，建立安全生产责任体系。</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安全教育制度</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对入场工人进行三级安全教育，提高工人的安全意识和操作技能。</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安全检查制度</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定期开展安全检查，及时发现和消除事故隐患。</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应急救援制度</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制定应急救援预案，配备应急救援人员和器材，定期组织演练。</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现场安全制度建立与执行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危险源辨识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对施工现场存在的危险源进行辨识，如高处坠落、物体打击、触电、坍塌等。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风险评估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对辨识出的危险源进行风险评估，确定风险等级和应对措施。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风险控制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采取工程技术措施、管理措施、教育培训措施等，对危险源进行有效控制。</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危险源辨识与风险控制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安全检查与隐患排查治理</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定期开展安全检查，包括日常检查、专项检查、季节性检查等。</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隐患排查</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对检查中发现的事故隐患进行排查，分析原因，制定整改措施。</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隐患治理</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按照“五定”原则（定整改责任人、定整改措施、定整改完成时间、定整改完成人、定整改验收人）进行隐患治理，确保隐患及时消除。</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安全检查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施工人员安全保障</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安全意识教育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通过宣传、讲座等形式，提高施工人员的安全意识，使其认识到安全施工的重要性。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安全技能培训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针对不同工种和岗位，进行安全操作技能、应急处理等方面的培训，提高施工人员的安全技能水平。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安全规章制度学习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组织施工人员学习国家和企业有关安全生产的规章制度，确保施工人员严格遵守规定。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安全教育与培训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用品选用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根据施工环境和工种需要，选用适当的劳动防护用品，如安全帽、安全带、防护服等。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用品检验与维护</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定期对劳动防护用品进行检验和维护，确保其完好无损、有效防护。</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用品更换与报废</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对于损坏严重或超过使用期限的劳动防护用品，及时更换或报废，保证用品的防护效果。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劳动防护用品管理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https://d.book118.com/507032061016006035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2024-09-09T08:50:31.162</cp:lastPrinted>
  <dcterms:created xsi:type="dcterms:W3CDTF">2024-09-09T00:50:31Z</dcterms:created>
  <dcterms:modified xsi:type="dcterms:W3CDTF">2024-09-09T00:50:33Z</dcterms:modified>
</cp:coreProperties>
</file>