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AA176-BCE2-4DC8-8D4D-1786D75C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DC3CA-F062-4B78-BE68-11CC586C1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45472-D989-4017-A366-CC12DA755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DE904-5D94-46B7-9CCE-B87C85CAC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19E25-65F1-412B-989F-73A4C0315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21AE5-E149-4122-AC09-72B7B522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34B10-CAD1-4CC7-A937-1AA1AFCAE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92DBD-5D5B-431A-92AC-40C373149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70143-A444-490F-B8C7-DC8BC21FC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B0156-B988-49F9-9B91-F987856C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36279-2D05-4782-85FC-68AF85D45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2140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学生体质过程中价值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学生体质健康的价值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学生体育活动的价值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学生运动技能的价值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学生体质过程的评价价值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学生体质过程中的教育价值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学生体质过程中的社会价值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学生体质健康的价值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身体健康是人们生活、学习和工作的基础。一个健康的身体能够保证良好的精神状态，提高生活质量，增强学习和工作的效率。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身体健康对于青少年来说尤为重要，因为他们的身体正处于发育阶段，良好的体质有助于身体的正常发育和成长。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0263" b="2026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身体健康对于老年人来说同样重要，因为随着年龄的增长，身体机能逐渐衰退，保持适当的锻炼和运动可以延缓衰老过程，提高晚年生活质量。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912" b="2191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体质与健康的关系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良好的体质能够提高人体的免疫力、抵抗疾病的能力，同时也能增强人体的心理韧性，有助于心理健康。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体质与健康之间存在密切的关系，良好的体质能够降低患疾病的风险，提高身体免疫力，促进心理健康。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t="14680" b="1468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8464" r="846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5905" b="590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体质是指人体的生理、心理等各方面综合素质，包括身体形态、生理机能、身体素质、运动能力等多个方面。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345340"/>
            <a:ext cx="515576" cy="440418"/>
            <a:chOff x="454963" y="345340"/>
            <a:chExt cx="515576" cy="440418"/>
          </a:xfrm>
        </p:grpSpPr>
        <p:sp>
          <p:nvSpPr>
            <p:cNvPr id="9" name="AutoShape 9"/>
            <p:cNvSpPr/>
            <p:nvPr/>
          </p:nvSpPr>
          <p:spPr>
            <a:xfrm>
              <a:off x="454963" y="3482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4534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4705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5602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518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6606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631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6483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7380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966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8383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8088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8260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9157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8744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70161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86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7003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93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7052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1218874" y="287609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学生体质健康的长期影响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学生时期是培养良好体质的关键时期，通过适当的锻炼和运动可以增强身体素质，提高运动能力。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学生时期的体质健康对未来的身体健康有着重要的影响，良好的体质有助于维持长期的身体健康。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学生时期的体质健康还对未来的职业发展有着重要的影响，良好的身体素质和运动能力能够适应各种职业的需求。</a:t>
            </a: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学生体育活动的价值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体育活动对身体健康的益处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提高心肺功能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通过有氧运动等体育活动，学生的心肺功能可以得到提高，增强呼吸系统和循环系统的功能。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适当的体育活动可以增强学生的免疫力，降低患病的风险，同时也有助于预防肥胖、心血管疾病等慢性病。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促进骨骼和肌肉发育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体育活动能够增强学生的骨骼和肌肉，有助于身体的生长发育。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体育活动可以帮助学生释放压力，缓解紧张情绪，有助于改善睡眠质量和精神状态。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促进大脑发育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通过体育活动，学生可以获得成就感和自信心，对自己的能力更加认可。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体育活动有助于刺激大脑的神经元连接和神经递质的释放，提高学生的认知能力和记忆力。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体育活动对心理健康的益处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体育活动中的集体项目需要学生之间相互协作，培养学生的合作精神和团队意识。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培养合作精神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在体育活动中，学生需要与他人进行交流和沟通，这有助于提高他们的沟通能力和人际交往能力。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体育活动中的竞赛可以培养学生的竞争意识，让他们学会在竞争中发挥自己的优势。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增强竞争意识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体育活动对学生社会适应能力的提升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学生运动技能的价值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通过运动技能的锻炼，可以提高学生的力量、耐力、速度和柔韧性等身体素质，增强身体的适应性和抵抗力。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运动技能对身体健康的促进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增强身体素质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运动技能的锻炼可以降低学生患肥胖症、高血压、糖尿病等慢性疾病的风险，提高学生的健康水平。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运动技能的锻炼可以改善学生的心肺功能、代谢水平和免疫系统等身体机能，有益于学生的身体健康。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改善身体机能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通过掌握运动技能，学生可以增强自信心和自尊心，提高自我价值感。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运动技能的锻炼可以帮助学生释放压力，减轻学习带来的焦虑和紧张情绪。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培养意志品质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运动技能的锻炼可以培养学生的意志品质，如毅力、耐力和韧性等，有益于学生的心理健康。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运动技能对心理健康的促进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https://d.book118.com/507032140034006046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2024-09-21T06:40:13.896</cp:lastPrinted>
  <dcterms:created xsi:type="dcterms:W3CDTF">2024-09-20T22:40:13Z</dcterms:created>
  <dcterms:modified xsi:type="dcterms:W3CDTF">2024-09-20T22:40:15Z</dcterms:modified>
</cp:coreProperties>
</file>