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2BD8E-B38F-4A9F-B67A-656FEE08B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ED8B4-88D3-4F84-BDE8-AB536E0AE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BBA11-FEC6-4A92-87F2-2ED1ECD41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C3F5C-2DBA-4883-A80E-F6168C47E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76680-FB88-4330-84CD-63311FEC4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385C6-006D-4CE8-8682-EEEA35F3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F96BA2-2BC5-427C-840C-0B1F3EB43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9701D-52B5-4A4C-BACB-DB4DF8886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C2B88-7EF4-4C2F-BE0A-54D9FBAD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EFE82-2963-49F4-8D7F-16604B38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BCF9C-CCB3-437E-B3C3-3DF05E98E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30031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亚硝酸盐测定讨论与分析\n## 1.亚硝酸盐的基本概念与来源\n### 1.1亚硝酸盐的定义与化学性质\n### 1.2亚硝酸盐的主要来源及分布\n### 1.3亚硝酸盐在食品中的存在形式与影响\n## 2.亚硝酸盐对人体健康的影响\n### 2.1亚硝酸盐的毒性作用与机理\n### 2.2亚硝酸盐对人体各系统的影响\n### 2.3亚硝酸盐暴露与疾病风险关系\n## 3.亚硝酸盐的测定方法\n### 3.1常用亚硝酸盐测定方法概述\n### 3.2分光光度法测定亚硝酸盐的原理与步骤\n### 3.3气相色谱法测定亚硝酸盐的原理与步骤\n## 4.亚硝酸盐测定过程中的关键问题与解决方案\n### 4.1样品前处理过程中的关键问题及解决方案\n### 4.2测定过程中误差来源与解决方法\n### 4.3提高亚硝酸盐测定准确性的措施\n## 5.亚硝酸盐测定在食品安全监管中的应用\n### 5.1食品安全监管中亚硝酸盐测定的重要性\n### 5.2亚硝酸盐测定在食品生产过程中的应用\n### 5.3亚硝酸盐测定在食品安全风险评估中的应用\n## 6.亚硝酸盐测定技术的发展趋势与展望\n### 6.1亚硝酸盐测定技术的创新与发展方向\n### 6.2亚硝酸盐测定技术的智能化与自动化\n### 6.3亚硝酸盐测定技术在食品安全领域的未来应用前景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200"/>
              <a:t>亚硝酸盐测定讨论与分析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亚硝酸盐的基本概念与来源</a:t>
            </a:r>
            <a:endParaRPr/>
          </a:p>
        </p:txBody>
      </p:sp>
      <p:sp>
        <p:nvSpPr>
          <p:cNvPr id="1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亚硝酸盐的定义</a:t>
                </a:r>
                <a:endParaRPr/>
              </a:p>
            </p:txBody>
          </p:sp>
          <p:sp>
            <p:nvSpPr>
              <p:cNvPr id="1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亚硝酸盐是一类无机化合物，由亚硝酸根离子（NO2-）组成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亚硝酸根离子是一种常见的阴离子，广泛存在于自然环境中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，可以与某些物质发生氧化还原反应</a:t>
                </a:r>
                <a:endParaRPr/>
              </a:p>
            </p:txBody>
          </p:sp>
          <p:sp>
            <p:nvSpPr>
              <p:cNvPr id="1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亚硝酸盐的化学性质</a:t>
                </a:r>
                <a:endParaRPr/>
              </a:p>
            </p:txBody>
          </p:sp>
          <p:sp>
            <p:nvSpPr>
              <p:cNvPr id="1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亚硝酸盐在酸性条件下稳定，但在碱性条件下容易分解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亚硝酸盐与某些有机物（如蛋白质）反应时，会产生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致癌物质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亚硝酸盐在高温下容易分解，产生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氮气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二氧化氮</a:t>
                </a:r>
                <a:endParaRPr/>
              </a:p>
            </p:txBody>
          </p:sp>
          <p:sp>
            <p:nvSpPr>
              <p:cNvPr id="1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亚硝酸盐的定义与化学性质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亚硝酸盐的主要来源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自然界中的土壤、水体和植物中都含有亚硝酸盐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人为活动，如化肥和农药的使用，也会导致亚硝酸盐的产生和积累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食品加工过程中，亚硝酸盐作为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防腐剂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增色剂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被广泛使用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亚硝酸盐的分布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亚硝酸盐在地下水、河流、湖泊等水体中普遍存在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亚硝酸盐在蔬菜、肉类、豆制品等食品中也有一定含量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亚硝酸盐在腌制、烧烤等食品加工过程中含量较高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亚硝酸盐的主要来源及分布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亚硝酸盐在食品中的存在形式与影响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亚硝酸盐在食品中的存在形式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亚硝酸盐主要以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钠盐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形式存在，如亚硝酸钠（NaNO2）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亚硝酸盐在食品中的含量受到食品添加剂法规的限制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亚硝酸盐对食品的影响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作用，可以延长食品的保质期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作用，可以使食品颜色更加鲜艳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亚硝酸盐过量摄入对人体健康有害，可能导致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癌症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亚硝酸盐对人体健康的影响</a:t>
            </a:r>
            <a:endParaRPr/>
          </a:p>
        </p:txBody>
      </p:sp>
      <p:sp>
        <p:nvSpPr>
          <p:cNvPr id="20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亚硝酸盐的毒性作用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具有刺激作用，可能导致消化系统疾病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致癌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作用，长期摄入可能导致癌症发生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也有影响，可能导致神经系统疾病和免疫力下降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亚硝酸盐的毒性作用机理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亚硝酸盐在体内会与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胺类物质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发生反应，生成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等致癌物质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亚硝胺在体内积累，可能导致DNA损伤和细胞突变，从而引发癌症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亚硝酸盐的毒性作用与机理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对消化系统的影响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亚硝酸盐刺激胃肠道，可能导致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长期摄入亚硝酸盐可能导致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胃溃疡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</a:t>
                </a:r>
                <a:endParaRPr/>
              </a:p>
            </p:txBody>
          </p:sp>
        </p:grpSp>
        <p:grpSp>
          <p:nvGrpSpPr>
            <p:cNvPr id="22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对神经系统的影响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长期摄入亚硝酸盐可能导致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神经衰弱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记忆力减退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等疾病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对免疫系统的影响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免疫力下降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，使人体更容易感染疾病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长期摄入亚硝酸盐可能导致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疾病，如淋巴瘤等</a:t>
                </a:r>
                <a:endParaRPr/>
              </a:p>
            </p:txBody>
          </p:sp>
        </p:grpSp>
      </p:grpSp>
      <p:pic>
        <p:nvPicPr>
          <p:cNvPr id="23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亚硝酸盐对人体各系统的影响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亚硝酸盐暴露与疾病风险关系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亚硝酸盐暴露与癌症风险关系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亚硝酸盐摄入与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食管癌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等癌症风险增加有关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亚硝酸盐摄入与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鼻咽癌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等头颈部癌症风险增加有关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亚硝酸盐暴露与非癌症疾病风险关系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亚硝酸盐摄入与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等疾病风险增加有关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亚硝酸盐摄入与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胎儿畸形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儿童发育迟缓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等生殖系统疾病风险增加有关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亚硝酸盐的测定方法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常用亚硝酸盐测定方法概述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分光光度法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分光光度法是一种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光谱分析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方法，通过测量亚硝酸盐在特定波长的吸光度来定量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分光光度法具有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操作简便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速度快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等优点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气相色谱法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气相色谱法是一种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分离分析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方法，通过测量亚硝酸盐在气相色谱柱中的保留时间来定量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气相色谱法具有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灵敏度高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准确度高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重复性好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等优点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电化学法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电化学法是一种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电化学分析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方法，通过测量亚硝酸盐在电极间产生的电流来定量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电化学法具有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响应速度快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灵敏度高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设备简单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等优点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分光光度法测定亚硝酸盐的原理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分光光度法通过测量亚硝酸盐在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特定波长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（通常为540nm）的吸光度来定量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亚硝酸盐在特定波长的吸光度与其浓度呈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，因此可以通过吸光度计算亚硝酸盐浓度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分光光度法测定亚硝酸盐的步骤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样品处理：将样品中的亚硝酸盐提取出来，并进行适当处理，如过滤、浓缩等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显色反应：将提取的亚硝酸盐与显色剂（如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盐酸萘乙二胺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）反应，生成具有特定颜色的络合物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测量吸光度：在特定波长下测量络合物的吸光度，并根据标准曲线计算亚硝酸盐浓度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分光光度法测定亚硝酸盐的原理与步骤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气相色谱法通过测量亚硝酸盐在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中的保留时间来定量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亚硝酸盐在色谱柱中的保留时间与其浓度呈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正相关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，因此可以通过保留时间计算亚硝酸盐浓度</a:t>
                </a:r>
                <a:endParaRPr/>
              </a:p>
            </p:txBody>
          </p:sp>
          <p:sp>
            <p:nvSpPr>
              <p:cNvPr id="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气相色谱法测定亚硝酸盐的原理</a:t>
                </a:r>
                <a:endParaRPr/>
              </a:p>
            </p:txBody>
          </p:sp>
          <p:sp>
            <p:nvSpPr>
              <p:cNvPr id="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样品处理：将样品中的亚硝酸盐提取出来，并进行适当处理，如过滤、浓缩等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样品衍生：将提取的亚硝酸盐与衍生剂（如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等）反应，生成具有挥发性的小分子化合物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气相色谱分析：将衍生后的样品注入气相色谱仪，进行分离分析，根据标准曲线计算亚硝酸盐浓度</a:t>
                </a:r>
                <a:endParaRPr/>
              </a:p>
            </p:txBody>
          </p:sp>
          <p:sp>
            <p:nvSpPr>
              <p:cNvPr id="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气相色谱法测定亚硝酸盐的步骤</a:t>
                </a:r>
                <a:endParaRPr/>
              </a:p>
            </p:txBody>
          </p:sp>
          <p:sp>
            <p:nvSpPr>
              <p:cNvPr id="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气相色谱法测定亚硝酸盐的原理与步骤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https://d.book118.com/507033003152006044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亚硝酸盐测定讨论与分析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2024-09-19T09:44:00.997</cp:lastPrinted>
  <dcterms:created xsi:type="dcterms:W3CDTF">2024-09-19T01:44:01Z</dcterms:created>
  <dcterms:modified xsi:type="dcterms:W3CDTF">2024-09-19T01:44:02Z</dcterms:modified>
</cp:coreProperties>
</file>