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svg" ContentType="image/sv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90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2A48B96-639E-45A3-A0BA-2464DFDB1FAA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6837353-30EB-4A48-80EB-173D804AEFBD}" type="slidenum">
              <a:rPr lang="zh-CN" altLang="en-US" smtClean="0"/>
              <a:t/>
            </a:fld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7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3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7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7FBA69-B7CC-4FB5-995C-F38E4AC542A1}" type="slidenum">
              <a:rPr lang="zh-CN" altLang="en-US" smtClean="0"/>
              <a:t>11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9.xml" /><Relationship Id="rId3" Type="http://schemas.openxmlformats.org/officeDocument/2006/relationships/tags" Target="../tags/tag10.xml" /><Relationship Id="rId4" Type="http://schemas.openxmlformats.org/officeDocument/2006/relationships/tags" Target="../tags/tag11.xml" /><Relationship Id="rId5" Type="http://schemas.openxmlformats.org/officeDocument/2006/relationships/tags" Target="../tags/tag12.xml" /><Relationship Id="rId6" Type="http://schemas.openxmlformats.org/officeDocument/2006/relationships/tags" Target="../tags/tag13.xml" /><Relationship Id="rId7" Type="http://schemas.openxmlformats.org/officeDocument/2006/relationships/tags" Target="../tags/tag14.xml" /><Relationship Id="rId8" Type="http://schemas.openxmlformats.org/officeDocument/2006/relationships/tags" Target="../tags/tag15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6.xml" /><Relationship Id="rId3" Type="http://schemas.openxmlformats.org/officeDocument/2006/relationships/tags" Target="../tags/tag17.xml" /><Relationship Id="rId4" Type="http://schemas.openxmlformats.org/officeDocument/2006/relationships/tags" Target="../tags/tag18.xml" /><Relationship Id="rId5" Type="http://schemas.openxmlformats.org/officeDocument/2006/relationships/tags" Target="../tags/tag19.xml" /><Relationship Id="rId6" Type="http://schemas.openxmlformats.org/officeDocument/2006/relationships/tags" Target="../tags/tag20.xml" /><Relationship Id="rId7" Type="http://schemas.openxmlformats.org/officeDocument/2006/relationships/tags" Target="../tags/tag21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28.xml" /><Relationship Id="rId11" Type="http://schemas.openxmlformats.org/officeDocument/2006/relationships/tags" Target="../tags/tag29.xml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2.xml" /><Relationship Id="rId3" Type="http://schemas.openxmlformats.org/officeDocument/2006/relationships/tags" Target="../tags/tag23.xml" /><Relationship Id="rId4" Type="http://schemas.openxmlformats.org/officeDocument/2006/relationships/image" Target="../media/image2.png" /><Relationship Id="rId5" Type="http://schemas.openxmlformats.org/officeDocument/2006/relationships/image" Target="../media/image3.svg" /><Relationship Id="rId6" Type="http://schemas.openxmlformats.org/officeDocument/2006/relationships/tags" Target="../tags/tag24.xml" /><Relationship Id="rId7" Type="http://schemas.openxmlformats.org/officeDocument/2006/relationships/tags" Target="../tags/tag25.xml" /><Relationship Id="rId8" Type="http://schemas.openxmlformats.org/officeDocument/2006/relationships/tags" Target="../tags/tag26.xml" /><Relationship Id="rId9" Type="http://schemas.openxmlformats.org/officeDocument/2006/relationships/tags" Target="../tags/tag27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31.xml" /><Relationship Id="rId3" Type="http://schemas.openxmlformats.org/officeDocument/2006/relationships/tags" Target="../tags/tag32.xml" /><Relationship Id="rId4" Type="http://schemas.openxmlformats.org/officeDocument/2006/relationships/tags" Target="../tags/tag33.xml" /><Relationship Id="rId5" Type="http://schemas.openxmlformats.org/officeDocument/2006/relationships/tags" Target="../tags/tag34.xml" /><Relationship Id="rId6" Type="http://schemas.openxmlformats.org/officeDocument/2006/relationships/tags" Target="../tags/tag35.xml" /><Relationship Id="rId7" Type="http://schemas.openxmlformats.org/officeDocument/2006/relationships/tags" Target="../tags/tag36.xml" /><Relationship Id="rId8" Type="http://schemas.openxmlformats.org/officeDocument/2006/relationships/tags" Target="../tags/tag37.xml" /><Relationship Id="rId9" Type="http://schemas.openxmlformats.org/officeDocument/2006/relationships/tags" Target="../tags/tag38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tags" Target="../tags/tag47.xml" /><Relationship Id="rId11" Type="http://schemas.openxmlformats.org/officeDocument/2006/relationships/tags" Target="../tags/tag48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tags" Target="../tags/tag42.xml" /><Relationship Id="rId6" Type="http://schemas.openxmlformats.org/officeDocument/2006/relationships/tags" Target="../tags/tag43.xml" /><Relationship Id="rId7" Type="http://schemas.openxmlformats.org/officeDocument/2006/relationships/tags" Target="../tags/tag44.xml" /><Relationship Id="rId8" Type="http://schemas.openxmlformats.org/officeDocument/2006/relationships/tags" Target="../tags/tag45.xml" /><Relationship Id="rId9" Type="http://schemas.openxmlformats.org/officeDocument/2006/relationships/tags" Target="../tags/tag46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tags" Target="../tags/tag52.xml" /><Relationship Id="rId6" Type="http://schemas.openxmlformats.org/officeDocument/2006/relationships/tags" Target="../tags/tag53.xml" /><Relationship Id="rId7" Type="http://schemas.openxmlformats.org/officeDocument/2006/relationships/tags" Target="../tags/tag54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tags" Target="../tags/tag70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1.xml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tags" Target="../tags/tag77.xml" /><Relationship Id="rId9" Type="http://schemas.openxmlformats.org/officeDocument/2006/relationships/tags" Target="../tags/tag78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9AD36C-8D7E-446A-B850-9C9F7B767A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116A74-D908-40CB-86AF-75B1E74B4C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B7595-65C5-4B3F-8AD2-3C8B5B491A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531BD3-D7E3-4BDB-B840-B8B5935D3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ADB0B04-1515-4AAC-B267-8D4616932B1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EB6B491-6E50-4400-A2CB-BA2A1FB99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AAAD53B-F7D4-4C6A-8135-D720C85237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B4192E-3BCA-4948-9CDF-98DBE5C57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3F07DC-4041-4E43-A317-255C0C685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D52884A-A18A-4A6A-AFA9-A6700D183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CF4F7D-E6FD-4F40-B56D-485B3D89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" name="署名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2458720"/>
            <a:ext cx="7571105" cy="118999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正文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1689735"/>
            <a:ext cx="7571105" cy="638175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4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" name="PA-图片 4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9" name="PA-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08330" y="1221740"/>
            <a:ext cx="10968990" cy="502793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MiSans Heavy" panose="00000a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PA-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0" normalizeH="0" baseline="0" noProof="1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7" name="PA-矩形 1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7" name="图片 3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2" hasCustomPrompt="1"/>
            <p:custDataLst>
              <p:tags r:id="rId3"/>
            </p:custDataLst>
          </p:nvPr>
        </p:nvSpPr>
        <p:spPr>
          <a:xfrm>
            <a:off x="798830" y="523875"/>
            <a:ext cx="1866265" cy="342900"/>
          </a:xfrm>
          <a:prstGeom prst="rect">
            <a:avLst/>
          </a:prstGeom>
          <a:noFill/>
        </p:spPr>
        <p:txBody>
          <a:bodyPr vert="horz" wrap="square" lIns="107950" tIns="0" rIns="9144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8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单击编辑副标题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1" hasCustomPrompt="1"/>
            <p:custDataLst>
              <p:tags r:id="rId4"/>
            </p:custDataLst>
          </p:nvPr>
        </p:nvSpPr>
        <p:spPr>
          <a:xfrm>
            <a:off x="798830" y="866775"/>
            <a:ext cx="1866265" cy="105981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" name="图片 23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633716" y="13469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3" name="图形 52"/>
          <p:cNvPicPr>
            <a:picLocks noChangeAspect="1"/>
          </p:cNvPicPr>
          <p:nvPr>
            <p:custDataLst>
              <p:tags r:id="rId6"/>
            </p:custDataLst>
          </p:nvPr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308915" y="6143342"/>
            <a:ext cx="187891" cy="187891"/>
          </a:xfrm>
          <a:prstGeom prst="rect">
            <a:avLst/>
          </a:prstGeom>
        </p:spPr>
      </p:pic>
      <p:cxnSp>
        <p:nvCxnSpPr>
          <p:cNvPr id="9" name="直接连接符 8"/>
          <p:cNvCxnSpPr/>
          <p:nvPr>
            <p:custDataLst>
              <p:tags r:id="rId7"/>
            </p:custDataLst>
          </p:nvPr>
        </p:nvCxnSpPr>
        <p:spPr>
          <a:xfrm>
            <a:off x="857760" y="4520059"/>
            <a:ext cx="576901" cy="0"/>
          </a:xfrm>
          <a:prstGeom prst="line">
            <a:avLst/>
          </a:prstGeom>
          <a:ln w="1905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857885" y="1802130"/>
            <a:ext cx="6318885" cy="52197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32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 err="1"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7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857250" y="2505075"/>
            <a:ext cx="6318885" cy="157289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1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标题"/>
          <p:cNvSpPr txBox="1">
            <a:spLocks noGrp="1"/>
          </p:cNvSpPr>
          <p:nvPr>
            <p:ph type="title" idx="4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" name="矩形 9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9" name="正文"/>
          <p:cNvSpPr txBox="1">
            <a:spLocks noGrp="1"/>
          </p:cNvSpPr>
          <p:nvPr>
            <p:ph idx="2"/>
            <p:custDataLst>
              <p:tags r:id="rId5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8" name="正文"/>
          <p:cNvSpPr txBox="1">
            <a:spLocks noGrp="1"/>
          </p:cNvSpPr>
          <p:nvPr>
            <p:ph idx="1"/>
            <p:custDataLst>
              <p:tags r:id="rId6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6" name="图片 15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5" name="标题"/>
          <p:cNvSpPr txBox="1">
            <a:spLocks noGrp="1"/>
          </p:cNvSpPr>
          <p:nvPr>
            <p:ph type="title" idx="6"/>
            <p:custDataLst>
              <p:tags r:id="rId3"/>
            </p:custDataLst>
          </p:nvPr>
        </p:nvSpPr>
        <p:spPr>
          <a:xfrm>
            <a:off x="6235065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4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330" y="1354455"/>
            <a:ext cx="5342255" cy="4749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3" name="标题"/>
          <p:cNvSpPr txBox="1">
            <a:spLocks noGrp="1"/>
          </p:cNvSpPr>
          <p:nvPr>
            <p:ph type="title" idx="4"/>
            <p:custDataLst>
              <p:tags r:id="rId5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2" name="矩形 11"/>
          <p:cNvSpPr/>
          <p:nvPr>
            <p:custDataLst>
              <p:tags r:id="rId6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1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" name="正文"/>
          <p:cNvSpPr txBox="1">
            <a:spLocks noGrp="1"/>
          </p:cNvSpPr>
          <p:nvPr>
            <p:ph idx="1"/>
            <p:custDataLst>
              <p:tags r:id="rId8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  <a:ea typeface="+mn-ea"/>
                <a:cs typeface="+mn-cs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uFillTx/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7" name="副标题"/>
          <p:cNvSpPr txBox="1">
            <a:spLocks noGrp="1"/>
          </p:cNvSpPr>
          <p:nvPr>
            <p:ph type="body" idx="3" hasCustomPrompt="1"/>
            <p:custDataLst>
              <p:tags r:id="rId3"/>
            </p:custDataLst>
          </p:nvPr>
        </p:nvSpPr>
        <p:spPr>
          <a:xfrm>
            <a:off x="869315" y="1195705"/>
            <a:ext cx="10707370" cy="42545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869315" y="523875"/>
            <a:ext cx="10708005" cy="583565"/>
          </a:xfrm>
          <a:prstGeom prst="rect">
            <a:avLst/>
          </a:prstGeom>
          <a:noFill/>
        </p:spPr>
        <p:txBody>
          <a:bodyPr vert="horz" wrap="square" tIns="0" bIns="0" rtlCol="0" anchor="b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2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+mn-cs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5" name="VCG41N1410470348" descr="雪地上&#10;&#10;中度可信度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725" r="838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12" name="直接连接符 11"/>
          <p:cNvCxnSpPr/>
          <p:nvPr>
            <p:custDataLst>
              <p:tags r:id="rId3"/>
            </p:custDataLst>
          </p:nvPr>
        </p:nvCxnSpPr>
        <p:spPr>
          <a:xfrm flipH="1">
            <a:off x="1850886" y="1096111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直接连接符 8"/>
          <p:cNvCxnSpPr/>
          <p:nvPr>
            <p:custDataLst>
              <p:tags r:id="rId4"/>
            </p:custDataLst>
          </p:nvPr>
        </p:nvCxnSpPr>
        <p:spPr>
          <a:xfrm flipH="1">
            <a:off x="1850886" y="1131036"/>
            <a:ext cx="0" cy="161365"/>
          </a:xfrm>
          <a:prstGeom prst="line">
            <a:avLst/>
          </a:prstGeom>
          <a:ln>
            <a:solidFill>
              <a:schemeClr val="l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8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904875" y="1714500"/>
            <a:ext cx="7571105" cy="193421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7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04875" y="3999865"/>
            <a:ext cx="2019300" cy="48387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  <a:effectLst/>
        </p:spPr>
        <p:txBody>
          <a:bodyPr vert="horz" wrap="square" lIns="0" tIns="0" rIns="0" bIns="0" rtlCol="0" anchor="ctr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400" b="1" i="0" u="none" strike="noStrike" kern="1200" cap="none" spc="0" normalizeH="0" baseline="0" noProof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MiSans Heavy" panose="00000a00000000000000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.jpeg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ags" Target="../tags/tag85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86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6" descr="雪地上&#10;&#10;中度可信度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4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8252" t="17468" r="8387"/>
          <a:stretch>
            <a:fillRect/>
          </a:stretch>
        </p:blipFill>
        <p:spPr>
          <a:xfrm>
            <a:off x="0" y="0"/>
            <a:ext cx="12192000" cy="6858000"/>
          </a:xfrm>
          <a:custGeom>
            <a:gdLst>
              <a:gd name="connsiteX0" fmla="*/ 0 w 12192000"/>
              <a:gd name="connsiteY0" fmla="*/ 0 h 6858000"/>
              <a:gd name="connsiteX1" fmla="*/ 12192000 w 12192000"/>
              <a:gd name="connsiteY1" fmla="*/ 0 h 6858000"/>
              <a:gd name="connsiteX2" fmla="*/ 12192000 w 12192000"/>
              <a:gd name="connsiteY2" fmla="*/ 6858000 h 6858000"/>
              <a:gd name="connsiteX3" fmla="*/ 0 w 12192000"/>
              <a:gd name="connsiteY3" fmla="*/ 685800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2192000" h="6858000">
                <a:moveTo>
                  <a:pt x="0" y="0"/>
                </a:moveTo>
                <a:lnTo>
                  <a:pt x="12192000" y="0"/>
                </a:lnTo>
                <a:lnTo>
                  <a:pt x="12192000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8" name="矩形 7"/>
          <p:cNvSpPr/>
          <p:nvPr>
            <p:custDataLst>
              <p:tags r:id="rId14"/>
            </p:custDataLst>
          </p:nvPr>
        </p:nvSpPr>
        <p:spPr>
          <a:xfrm>
            <a:off x="578485" y="599440"/>
            <a:ext cx="108000" cy="43200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2" name="文本占位符 1"/>
          <p:cNvSpPr>
            <a:spLocks noGrp="1"/>
          </p:cNvSpPr>
          <p:nvPr>
            <p:ph type="body" idx="1"/>
            <p:custDataLst>
              <p:tags r:id="rId18"/>
            </p:custDataLst>
          </p:nvPr>
        </p:nvSpPr>
        <p:spPr>
          <a:xfrm>
            <a:off x="869314" y="1333850"/>
            <a:ext cx="10708006" cy="48431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9" name="标题占位符 8"/>
          <p:cNvSpPr>
            <a:spLocks noGrp="1"/>
          </p:cNvSpPr>
          <p:nvPr>
            <p:ph type="title"/>
            <p:custDataLst>
              <p:tags r:id="rId19"/>
            </p:custDataLst>
          </p:nvPr>
        </p:nvSpPr>
        <p:spPr>
          <a:xfrm>
            <a:off x="869313" y="478972"/>
            <a:ext cx="10744201" cy="675492"/>
          </a:xfrm>
          <a:prstGeom prst="rect">
            <a:avLst/>
          </a:prstGeom>
          <a:noFill/>
        </p:spPr>
        <p:txBody>
          <a:bodyPr vert="horz" wrap="square" lIns="91440" tIns="0" rIns="91440" bIns="0" rtlCol="0" anchor="b" anchorCtr="0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noFill/>
            <a:prstDash val="solid"/>
          </a:ln>
          <a:effectLst>
            <a:outerShdw blurRad="203200" dist="101600" dir="8100000" algn="tr" rotWithShape="0">
              <a:srgbClr val="FF5DA9">
                <a:alpha val="1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200" b="1" i="0" u="none" strike="noStrike" kern="1200" cap="none" spc="0" normalizeH="0" baseline="0" smtClean="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 smtClean="0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uFillTx/>
          <a:latin typeface="+mn-ea"/>
          <a:ea typeface="+mn-ea"/>
          <a:cs typeface="+mn-cs"/>
          <a:sym typeface="+mn-ea"/>
        </a:defRPr>
      </a:lvl1pPr>
      <a:lvl2pPr marL="6858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2pPr>
      <a:lvl3pPr marL="11430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3pPr>
      <a:lvl4pPr marL="16002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4pPr>
      <a:lvl5pPr marL="2057400" marR="0" indent="-228600" algn="l" defTabSz="914400" rtl="0" eaLnBrk="1" fontAlgn="auto" latinLnBrk="0" hangingPunct="1">
        <a:lnSpc>
          <a:spcPct val="120000"/>
        </a:lnSpc>
        <a:spcBef>
          <a:spcPts val="1200"/>
        </a:spcBef>
        <a:spcAft>
          <a:spcPct val="0"/>
        </a:spcAft>
        <a:buFont typeface="Arial" pitchFamily="34" charset="0"/>
        <a:buChar char="•"/>
        <a:defRPr kumimoji="0" lang="zh-CN" altLang="en-US" sz="1600" b="0" i="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ea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7.xml" /><Relationship Id="rId4" Type="http://schemas.openxmlformats.org/officeDocument/2006/relationships/tags" Target="../tags/tag88.xml" /><Relationship Id="rId5" Type="http://schemas.openxmlformats.org/officeDocument/2006/relationships/tags" Target="../tags/tag89.xml" /><Relationship Id="rId6" Type="http://schemas.openxmlformats.org/officeDocument/2006/relationships/tags" Target="../tags/tag9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8.xml" /><Relationship Id="rId11" Type="http://schemas.openxmlformats.org/officeDocument/2006/relationships/tags" Target="../tags/tag99.xml" /><Relationship Id="rId12" Type="http://schemas.openxmlformats.org/officeDocument/2006/relationships/tags" Target="../tags/tag100.xml" /><Relationship Id="rId13" Type="http://schemas.openxmlformats.org/officeDocument/2006/relationships/tags" Target="../tags/tag101.xml" /><Relationship Id="rId14" Type="http://schemas.openxmlformats.org/officeDocument/2006/relationships/tags" Target="../tags/tag102.xml" /><Relationship Id="rId15" Type="http://schemas.openxmlformats.org/officeDocument/2006/relationships/tags" Target="../tags/tag103.xml" /><Relationship Id="rId16" Type="http://schemas.openxmlformats.org/officeDocument/2006/relationships/tags" Target="../tags/tag104.xml" /><Relationship Id="rId17" Type="http://schemas.openxmlformats.org/officeDocument/2006/relationships/tags" Target="../tags/tag105.xml" /><Relationship Id="rId18" Type="http://schemas.openxmlformats.org/officeDocument/2006/relationships/tags" Target="../tags/tag106.xml" /><Relationship Id="rId19" Type="http://schemas.openxmlformats.org/officeDocument/2006/relationships/tags" Target="../tags/tag107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8.xml" /><Relationship Id="rId21" Type="http://schemas.openxmlformats.org/officeDocument/2006/relationships/tags" Target="../tags/tag109.xml" /><Relationship Id="rId22" Type="http://schemas.openxmlformats.org/officeDocument/2006/relationships/tags" Target="../tags/tag110.xml" /><Relationship Id="rId23" Type="http://schemas.openxmlformats.org/officeDocument/2006/relationships/tags" Target="../tags/tag111.xml" /><Relationship Id="rId24" Type="http://schemas.openxmlformats.org/officeDocument/2006/relationships/tags" Target="../tags/tag112.xml" /><Relationship Id="rId25" Type="http://schemas.openxmlformats.org/officeDocument/2006/relationships/tags" Target="../tags/tag113.xml" /><Relationship Id="rId3" Type="http://schemas.openxmlformats.org/officeDocument/2006/relationships/tags" Target="../tags/tag91.xml" /><Relationship Id="rId4" Type="http://schemas.openxmlformats.org/officeDocument/2006/relationships/tags" Target="../tags/tag92.xml" /><Relationship Id="rId5" Type="http://schemas.openxmlformats.org/officeDocument/2006/relationships/tags" Target="../tags/tag93.xml" /><Relationship Id="rId6" Type="http://schemas.openxmlformats.org/officeDocument/2006/relationships/tags" Target="../tags/tag94.xml" /><Relationship Id="rId7" Type="http://schemas.openxmlformats.org/officeDocument/2006/relationships/tags" Target="../tags/tag95.xml" /><Relationship Id="rId8" Type="http://schemas.openxmlformats.org/officeDocument/2006/relationships/tags" Target="../tags/tag96.xml" /><Relationship Id="rId9" Type="http://schemas.openxmlformats.org/officeDocument/2006/relationships/tags" Target="../tags/tag97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3.xml" /><Relationship Id="rId3" Type="http://schemas.openxmlformats.org/officeDocument/2006/relationships/tags" Target="../tags/tag114.xml" /><Relationship Id="rId4" Type="http://schemas.openxmlformats.org/officeDocument/2006/relationships/tags" Target="../tags/tag115.xml" /><Relationship Id="rId5" Type="http://schemas.openxmlformats.org/officeDocument/2006/relationships/tags" Target="../tags/tag116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5.xml" /><Relationship Id="rId11" Type="http://schemas.openxmlformats.org/officeDocument/2006/relationships/tags" Target="../tags/tag126.xml" /><Relationship Id="rId12" Type="http://schemas.openxmlformats.org/officeDocument/2006/relationships/tags" Target="../tags/tag127.xml" /><Relationship Id="rId13" Type="http://schemas.openxmlformats.org/officeDocument/2006/relationships/tags" Target="../tags/tag128.xml" /><Relationship Id="rId14" Type="http://schemas.openxmlformats.org/officeDocument/2006/relationships/tags" Target="../tags/tag129.xml" /><Relationship Id="rId15" Type="http://schemas.openxmlformats.org/officeDocument/2006/relationships/tags" Target="../tags/tag130.xml" /><Relationship Id="rId16" Type="http://schemas.openxmlformats.org/officeDocument/2006/relationships/tags" Target="../tags/tag131.xml" /><Relationship Id="rId17" Type="http://schemas.openxmlformats.org/officeDocument/2006/relationships/tags" Target="../tags/tag132.xml" /><Relationship Id="rId18" Type="http://schemas.openxmlformats.org/officeDocument/2006/relationships/tags" Target="../tags/tag133.xml" /><Relationship Id="rId19" Type="http://schemas.openxmlformats.org/officeDocument/2006/relationships/tags" Target="../tags/tag134.xml" /><Relationship Id="rId2" Type="http://schemas.openxmlformats.org/officeDocument/2006/relationships/tags" Target="../tags/tag117.xml" /><Relationship Id="rId20" Type="http://schemas.openxmlformats.org/officeDocument/2006/relationships/tags" Target="../tags/tag135.xml" /><Relationship Id="rId21" Type="http://schemas.openxmlformats.org/officeDocument/2006/relationships/tags" Target="../tags/tag136.xml" /><Relationship Id="rId22" Type="http://schemas.openxmlformats.org/officeDocument/2006/relationships/tags" Target="../tags/tag137.xml" /><Relationship Id="rId23" Type="http://schemas.openxmlformats.org/officeDocument/2006/relationships/tags" Target="../tags/tag138.xml" /><Relationship Id="rId24" Type="http://schemas.openxmlformats.org/officeDocument/2006/relationships/tags" Target="../tags/tag139.xml" /><Relationship Id="rId25" Type="http://schemas.openxmlformats.org/officeDocument/2006/relationships/tags" Target="../tags/tag140.xml" /><Relationship Id="rId26" Type="http://schemas.openxmlformats.org/officeDocument/2006/relationships/tags" Target="../tags/tag141.xml" /><Relationship Id="rId27" Type="http://schemas.openxmlformats.org/officeDocument/2006/relationships/tags" Target="../tags/tag142.xml" /><Relationship Id="rId28" Type="http://schemas.openxmlformats.org/officeDocument/2006/relationships/tags" Target="../tags/tag143.xml" /><Relationship Id="rId29" Type="http://schemas.openxmlformats.org/officeDocument/2006/relationships/tags" Target="../tags/tag144.xml" /><Relationship Id="rId3" Type="http://schemas.openxmlformats.org/officeDocument/2006/relationships/tags" Target="../tags/tag118.xml" /><Relationship Id="rId30" Type="http://schemas.openxmlformats.org/officeDocument/2006/relationships/tags" Target="../tags/tag145.xml" /><Relationship Id="rId31" Type="http://schemas.openxmlformats.org/officeDocument/2006/relationships/tags" Target="../tags/tag146.xml" /><Relationship Id="rId32" Type="http://schemas.openxmlformats.org/officeDocument/2006/relationships/tags" Target="../tags/tag147.xml" /><Relationship Id="rId4" Type="http://schemas.openxmlformats.org/officeDocument/2006/relationships/tags" Target="../tags/tag119.xml" /><Relationship Id="rId5" Type="http://schemas.openxmlformats.org/officeDocument/2006/relationships/tags" Target="../tags/tag120.xml" /><Relationship Id="rId6" Type="http://schemas.openxmlformats.org/officeDocument/2006/relationships/tags" Target="../tags/tag121.xml" /><Relationship Id="rId7" Type="http://schemas.openxmlformats.org/officeDocument/2006/relationships/tags" Target="../tags/tag122.xml" /><Relationship Id="rId8" Type="http://schemas.openxmlformats.org/officeDocument/2006/relationships/tags" Target="../tags/tag123.xml" /><Relationship Id="rId9" Type="http://schemas.openxmlformats.org/officeDocument/2006/relationships/tags" Target="../tags/tag124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6.xml" /><Relationship Id="rId11" Type="http://schemas.openxmlformats.org/officeDocument/2006/relationships/tags" Target="../tags/tag157.xml" /><Relationship Id="rId12" Type="http://schemas.openxmlformats.org/officeDocument/2006/relationships/tags" Target="../tags/tag158.xml" /><Relationship Id="rId13" Type="http://schemas.openxmlformats.org/officeDocument/2006/relationships/tags" Target="../tags/tag159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Relationship Id="rId5" Type="http://schemas.openxmlformats.org/officeDocument/2006/relationships/tags" Target="../tags/tag151.xml" /><Relationship Id="rId6" Type="http://schemas.openxmlformats.org/officeDocument/2006/relationships/tags" Target="../tags/tag152.xml" /><Relationship Id="rId7" Type="http://schemas.openxmlformats.org/officeDocument/2006/relationships/tags" Target="../tags/tag153.xml" /><Relationship Id="rId8" Type="http://schemas.openxmlformats.org/officeDocument/2006/relationships/tags" Target="../tags/tag154.xml" /><Relationship Id="rId9" Type="http://schemas.openxmlformats.org/officeDocument/2006/relationships/tags" Target="../tags/tag15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8.xml" /><Relationship Id="rId11" Type="http://schemas.openxmlformats.org/officeDocument/2006/relationships/tags" Target="../tags/tag169.xml" /><Relationship Id="rId12" Type="http://schemas.openxmlformats.org/officeDocument/2006/relationships/tags" Target="../tags/tag170.xml" /><Relationship Id="rId13" Type="http://schemas.openxmlformats.org/officeDocument/2006/relationships/tags" Target="../tags/tag171.xml" /><Relationship Id="rId14" Type="http://schemas.openxmlformats.org/officeDocument/2006/relationships/tags" Target="../tags/tag172.xml" /><Relationship Id="rId15" Type="http://schemas.openxmlformats.org/officeDocument/2006/relationships/tags" Target="../tags/tag173.xml" /><Relationship Id="rId16" Type="http://schemas.openxmlformats.org/officeDocument/2006/relationships/tags" Target="../tags/tag174.xml" /><Relationship Id="rId17" Type="http://schemas.openxmlformats.org/officeDocument/2006/relationships/tags" Target="../tags/tag175.xml" /><Relationship Id="rId18" Type="http://schemas.openxmlformats.org/officeDocument/2006/relationships/tags" Target="../tags/tag176.xml" /><Relationship Id="rId19" Type="http://schemas.openxmlformats.org/officeDocument/2006/relationships/tags" Target="../tags/tag177.xml" /><Relationship Id="rId2" Type="http://schemas.openxmlformats.org/officeDocument/2006/relationships/tags" Target="../tags/tag160.xml" /><Relationship Id="rId20" Type="http://schemas.openxmlformats.org/officeDocument/2006/relationships/tags" Target="../tags/tag178.xml" /><Relationship Id="rId21" Type="http://schemas.openxmlformats.org/officeDocument/2006/relationships/tags" Target="../tags/tag179.xml" /><Relationship Id="rId3" Type="http://schemas.openxmlformats.org/officeDocument/2006/relationships/tags" Target="../tags/tag161.xml" /><Relationship Id="rId4" Type="http://schemas.openxmlformats.org/officeDocument/2006/relationships/tags" Target="../tags/tag162.xml" /><Relationship Id="rId5" Type="http://schemas.openxmlformats.org/officeDocument/2006/relationships/tags" Target="../tags/tag163.xml" /><Relationship Id="rId6" Type="http://schemas.openxmlformats.org/officeDocument/2006/relationships/tags" Target="../tags/tag164.xml" /><Relationship Id="rId7" Type="http://schemas.openxmlformats.org/officeDocument/2006/relationships/tags" Target="../tags/tag165.xml" /><Relationship Id="rId8" Type="http://schemas.openxmlformats.org/officeDocument/2006/relationships/tags" Target="../tags/tag166.xml" /><Relationship Id="rId9" Type="http://schemas.openxmlformats.org/officeDocument/2006/relationships/tags" Target="../tags/tag167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4.xml" /><Relationship Id="rId3" Type="http://schemas.openxmlformats.org/officeDocument/2006/relationships/tags" Target="../tags/tag180.xml" /><Relationship Id="rId4" Type="http://schemas.openxmlformats.org/officeDocument/2006/relationships/tags" Target="../tags/tag181.xml" /><Relationship Id="rId5" Type="http://schemas.openxmlformats.org/officeDocument/2006/relationships/tags" Target="../tags/tag18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1.xml" /><Relationship Id="rId11" Type="http://schemas.openxmlformats.org/officeDocument/2006/relationships/tags" Target="../tags/tag192.xml" /><Relationship Id="rId12" Type="http://schemas.openxmlformats.org/officeDocument/2006/relationships/tags" Target="../tags/tag193.xml" /><Relationship Id="rId13" Type="http://schemas.openxmlformats.org/officeDocument/2006/relationships/tags" Target="../tags/tag194.xml" /><Relationship Id="rId14" Type="http://schemas.openxmlformats.org/officeDocument/2006/relationships/tags" Target="../tags/tag195.xml" /><Relationship Id="rId15" Type="http://schemas.openxmlformats.org/officeDocument/2006/relationships/tags" Target="../tags/tag196.xml" /><Relationship Id="rId16" Type="http://schemas.openxmlformats.org/officeDocument/2006/relationships/tags" Target="../tags/tag197.xml" /><Relationship Id="rId17" Type="http://schemas.openxmlformats.org/officeDocument/2006/relationships/tags" Target="../tags/tag198.xml" /><Relationship Id="rId18" Type="http://schemas.openxmlformats.org/officeDocument/2006/relationships/tags" Target="../tags/tag199.xml" /><Relationship Id="rId19" Type="http://schemas.openxmlformats.org/officeDocument/2006/relationships/tags" Target="../tags/tag200.xml" /><Relationship Id="rId2" Type="http://schemas.openxmlformats.org/officeDocument/2006/relationships/tags" Target="../tags/tag183.xml" /><Relationship Id="rId20" Type="http://schemas.openxmlformats.org/officeDocument/2006/relationships/tags" Target="../tags/tag201.xml" /><Relationship Id="rId21" Type="http://schemas.openxmlformats.org/officeDocument/2006/relationships/tags" Target="../tags/tag202.xml" /><Relationship Id="rId22" Type="http://schemas.openxmlformats.org/officeDocument/2006/relationships/tags" Target="../tags/tag203.xml" /><Relationship Id="rId23" Type="http://schemas.openxmlformats.org/officeDocument/2006/relationships/tags" Target="../tags/tag204.xml" /><Relationship Id="rId24" Type="http://schemas.openxmlformats.org/officeDocument/2006/relationships/tags" Target="../tags/tag205.xml" /><Relationship Id="rId25" Type="http://schemas.openxmlformats.org/officeDocument/2006/relationships/tags" Target="../tags/tag206.xml" /><Relationship Id="rId26" Type="http://schemas.openxmlformats.org/officeDocument/2006/relationships/tags" Target="../tags/tag207.xml" /><Relationship Id="rId27" Type="http://schemas.openxmlformats.org/officeDocument/2006/relationships/tags" Target="../tags/tag208.xml" /><Relationship Id="rId28" Type="http://schemas.openxmlformats.org/officeDocument/2006/relationships/tags" Target="../tags/tag209.xml" /><Relationship Id="rId29" Type="http://schemas.openxmlformats.org/officeDocument/2006/relationships/tags" Target="../tags/tag210.xml" /><Relationship Id="rId3" Type="http://schemas.openxmlformats.org/officeDocument/2006/relationships/tags" Target="../tags/tag184.xml" /><Relationship Id="rId30" Type="http://schemas.openxmlformats.org/officeDocument/2006/relationships/tags" Target="../tags/tag211.xml" /><Relationship Id="rId31" Type="http://schemas.openxmlformats.org/officeDocument/2006/relationships/tags" Target="../tags/tag212.xml" /><Relationship Id="rId32" Type="http://schemas.openxmlformats.org/officeDocument/2006/relationships/tags" Target="../tags/tag213.xml" /><Relationship Id="rId33" Type="http://schemas.openxmlformats.org/officeDocument/2006/relationships/tags" Target="../tags/tag214.xml" /><Relationship Id="rId4" Type="http://schemas.openxmlformats.org/officeDocument/2006/relationships/tags" Target="../tags/tag185.xml" /><Relationship Id="rId5" Type="http://schemas.openxmlformats.org/officeDocument/2006/relationships/tags" Target="../tags/tag186.xml" /><Relationship Id="rId6" Type="http://schemas.openxmlformats.org/officeDocument/2006/relationships/tags" Target="../tags/tag187.xml" /><Relationship Id="rId7" Type="http://schemas.openxmlformats.org/officeDocument/2006/relationships/tags" Target="../tags/tag188.xml" /><Relationship Id="rId8" Type="http://schemas.openxmlformats.org/officeDocument/2006/relationships/tags" Target="../tags/tag189.xml" /><Relationship Id="rId9" Type="http://schemas.openxmlformats.org/officeDocument/2006/relationships/tags" Target="../tags/tag19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3.xml" /><Relationship Id="rId11" Type="http://schemas.openxmlformats.org/officeDocument/2006/relationships/tags" Target="../tags/tag224.xml" /><Relationship Id="rId12" Type="http://schemas.openxmlformats.org/officeDocument/2006/relationships/tags" Target="../tags/tag225.xml" /><Relationship Id="rId13" Type="http://schemas.openxmlformats.org/officeDocument/2006/relationships/tags" Target="../tags/tag226.xml" /><Relationship Id="rId2" Type="http://schemas.openxmlformats.org/officeDocument/2006/relationships/tags" Target="../tags/tag215.xml" /><Relationship Id="rId3" Type="http://schemas.openxmlformats.org/officeDocument/2006/relationships/tags" Target="../tags/tag216.xml" /><Relationship Id="rId4" Type="http://schemas.openxmlformats.org/officeDocument/2006/relationships/tags" Target="../tags/tag217.xml" /><Relationship Id="rId5" Type="http://schemas.openxmlformats.org/officeDocument/2006/relationships/tags" Target="../tags/tag218.xml" /><Relationship Id="rId6" Type="http://schemas.openxmlformats.org/officeDocument/2006/relationships/tags" Target="../tags/tag219.xml" /><Relationship Id="rId7" Type="http://schemas.openxmlformats.org/officeDocument/2006/relationships/tags" Target="../tags/tag220.xml" /><Relationship Id="rId8" Type="http://schemas.openxmlformats.org/officeDocument/2006/relationships/tags" Target="../tags/tag221.xml" /><Relationship Id="rId9" Type="http://schemas.openxmlformats.org/officeDocument/2006/relationships/tags" Target="../tags/tag2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5.xml" /><Relationship Id="rId11" Type="http://schemas.openxmlformats.org/officeDocument/2006/relationships/tags" Target="../tags/tag236.xml" /><Relationship Id="rId12" Type="http://schemas.openxmlformats.org/officeDocument/2006/relationships/tags" Target="../tags/tag237.xml" /><Relationship Id="rId13" Type="http://schemas.openxmlformats.org/officeDocument/2006/relationships/tags" Target="../tags/tag238.xml" /><Relationship Id="rId14" Type="http://schemas.openxmlformats.org/officeDocument/2006/relationships/tags" Target="../tags/tag239.xml" /><Relationship Id="rId15" Type="http://schemas.openxmlformats.org/officeDocument/2006/relationships/tags" Target="../tags/tag240.xml" /><Relationship Id="rId16" Type="http://schemas.openxmlformats.org/officeDocument/2006/relationships/tags" Target="../tags/tag241.xml" /><Relationship Id="rId17" Type="http://schemas.openxmlformats.org/officeDocument/2006/relationships/tags" Target="../tags/tag242.xml" /><Relationship Id="rId2" Type="http://schemas.openxmlformats.org/officeDocument/2006/relationships/tags" Target="../tags/tag227.xml" /><Relationship Id="rId3" Type="http://schemas.openxmlformats.org/officeDocument/2006/relationships/tags" Target="../tags/tag228.xml" /><Relationship Id="rId4" Type="http://schemas.openxmlformats.org/officeDocument/2006/relationships/tags" Target="../tags/tag229.xml" /><Relationship Id="rId5" Type="http://schemas.openxmlformats.org/officeDocument/2006/relationships/tags" Target="../tags/tag230.xml" /><Relationship Id="rId6" Type="http://schemas.openxmlformats.org/officeDocument/2006/relationships/tags" Target="../tags/tag231.xml" /><Relationship Id="rId7" Type="http://schemas.openxmlformats.org/officeDocument/2006/relationships/tags" Target="../tags/tag232.xml" /><Relationship Id="rId8" Type="http://schemas.openxmlformats.org/officeDocument/2006/relationships/tags" Target="../tags/tag233.xml" /><Relationship Id="rId9" Type="http://schemas.openxmlformats.org/officeDocument/2006/relationships/tags" Target="../tags/tag23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notesSlide" Target="../notesSlides/notesSlide5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4.xml" /><Relationship Id="rId11" Type="http://schemas.openxmlformats.org/officeDocument/2006/relationships/tags" Target="../tags/tag255.xml" /><Relationship Id="rId12" Type="http://schemas.openxmlformats.org/officeDocument/2006/relationships/tags" Target="../tags/tag256.xml" /><Relationship Id="rId13" Type="http://schemas.openxmlformats.org/officeDocument/2006/relationships/tags" Target="../tags/tag257.xml" /><Relationship Id="rId14" Type="http://schemas.openxmlformats.org/officeDocument/2006/relationships/tags" Target="../tags/tag258.xml" /><Relationship Id="rId15" Type="http://schemas.openxmlformats.org/officeDocument/2006/relationships/tags" Target="../tags/tag259.xml" /><Relationship Id="rId16" Type="http://schemas.openxmlformats.org/officeDocument/2006/relationships/tags" Target="../tags/tag260.xml" /><Relationship Id="rId17" Type="http://schemas.openxmlformats.org/officeDocument/2006/relationships/tags" Target="../tags/tag261.xml" /><Relationship Id="rId2" Type="http://schemas.openxmlformats.org/officeDocument/2006/relationships/tags" Target="../tags/tag246.xml" /><Relationship Id="rId3" Type="http://schemas.openxmlformats.org/officeDocument/2006/relationships/tags" Target="../tags/tag247.xml" /><Relationship Id="rId4" Type="http://schemas.openxmlformats.org/officeDocument/2006/relationships/tags" Target="../tags/tag248.xml" /><Relationship Id="rId5" Type="http://schemas.openxmlformats.org/officeDocument/2006/relationships/tags" Target="../tags/tag249.xml" /><Relationship Id="rId6" Type="http://schemas.openxmlformats.org/officeDocument/2006/relationships/tags" Target="../tags/tag250.xml" /><Relationship Id="rId7" Type="http://schemas.openxmlformats.org/officeDocument/2006/relationships/tags" Target="../tags/tag251.xml" /><Relationship Id="rId8" Type="http://schemas.openxmlformats.org/officeDocument/2006/relationships/tags" Target="../tags/tag252.xml" /><Relationship Id="rId9" Type="http://schemas.openxmlformats.org/officeDocument/2006/relationships/tags" Target="../tags/tag25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70.xml" /><Relationship Id="rId11" Type="http://schemas.openxmlformats.org/officeDocument/2006/relationships/tags" Target="../tags/tag271.xml" /><Relationship Id="rId12" Type="http://schemas.openxmlformats.org/officeDocument/2006/relationships/tags" Target="../tags/tag272.xml" /><Relationship Id="rId13" Type="http://schemas.openxmlformats.org/officeDocument/2006/relationships/tags" Target="../tags/tag273.xml" /><Relationship Id="rId14" Type="http://schemas.openxmlformats.org/officeDocument/2006/relationships/tags" Target="../tags/tag274.xml" /><Relationship Id="rId15" Type="http://schemas.openxmlformats.org/officeDocument/2006/relationships/tags" Target="../tags/tag275.xml" /><Relationship Id="rId16" Type="http://schemas.openxmlformats.org/officeDocument/2006/relationships/tags" Target="../tags/tag276.xml" /><Relationship Id="rId17" Type="http://schemas.openxmlformats.org/officeDocument/2006/relationships/tags" Target="../tags/tag277.xml" /><Relationship Id="rId18" Type="http://schemas.openxmlformats.org/officeDocument/2006/relationships/tags" Target="../tags/tag278.xml" /><Relationship Id="rId19" Type="http://schemas.openxmlformats.org/officeDocument/2006/relationships/tags" Target="../tags/tag279.xml" /><Relationship Id="rId2" Type="http://schemas.openxmlformats.org/officeDocument/2006/relationships/tags" Target="../tags/tag262.xml" /><Relationship Id="rId20" Type="http://schemas.openxmlformats.org/officeDocument/2006/relationships/tags" Target="../tags/tag280.xml" /><Relationship Id="rId21" Type="http://schemas.openxmlformats.org/officeDocument/2006/relationships/tags" Target="../tags/tag281.xml" /><Relationship Id="rId22" Type="http://schemas.openxmlformats.org/officeDocument/2006/relationships/tags" Target="../tags/tag282.xml" /><Relationship Id="rId23" Type="http://schemas.openxmlformats.org/officeDocument/2006/relationships/tags" Target="../tags/tag283.xml" /><Relationship Id="rId24" Type="http://schemas.openxmlformats.org/officeDocument/2006/relationships/tags" Target="../tags/tag284.xml" /><Relationship Id="rId25" Type="http://schemas.openxmlformats.org/officeDocument/2006/relationships/tags" Target="../tags/tag285.xml" /><Relationship Id="rId26" Type="http://schemas.openxmlformats.org/officeDocument/2006/relationships/tags" Target="../tags/tag286.xml" /><Relationship Id="rId27" Type="http://schemas.openxmlformats.org/officeDocument/2006/relationships/tags" Target="../tags/tag287.xml" /><Relationship Id="rId28" Type="http://schemas.openxmlformats.org/officeDocument/2006/relationships/tags" Target="../tags/tag288.xml" /><Relationship Id="rId29" Type="http://schemas.openxmlformats.org/officeDocument/2006/relationships/tags" Target="../tags/tag289.xml" /><Relationship Id="rId3" Type="http://schemas.openxmlformats.org/officeDocument/2006/relationships/tags" Target="../tags/tag263.xml" /><Relationship Id="rId4" Type="http://schemas.openxmlformats.org/officeDocument/2006/relationships/tags" Target="../tags/tag264.xml" /><Relationship Id="rId5" Type="http://schemas.openxmlformats.org/officeDocument/2006/relationships/tags" Target="../tags/tag265.xml" /><Relationship Id="rId6" Type="http://schemas.openxmlformats.org/officeDocument/2006/relationships/tags" Target="../tags/tag266.xml" /><Relationship Id="rId7" Type="http://schemas.openxmlformats.org/officeDocument/2006/relationships/tags" Target="../tags/tag267.xml" /><Relationship Id="rId8" Type="http://schemas.openxmlformats.org/officeDocument/2006/relationships/tags" Target="../tags/tag268.xml" /><Relationship Id="rId9" Type="http://schemas.openxmlformats.org/officeDocument/2006/relationships/tags" Target="../tags/tag26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07033144103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汇报人：_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肠痨的护理查房</a:t>
            </a:r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Simple &amp; Creative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cxnSp>
        <p:nvCxnSpPr>
          <p:cNvPr id="64" name="直接连接符 63"/>
          <p:cNvCxnSpPr/>
          <p:nvPr>
            <p:custDataLst>
              <p:tags r:id="rId5"/>
            </p:custDataLst>
          </p:nvPr>
        </p:nvCxnSpPr>
        <p:spPr>
          <a:xfrm>
            <a:off x="159448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5" name="直接连接符 64"/>
          <p:cNvCxnSpPr/>
          <p:nvPr>
            <p:custDataLst>
              <p:tags r:id="rId6"/>
            </p:custDataLst>
          </p:nvPr>
        </p:nvCxnSpPr>
        <p:spPr>
          <a:xfrm>
            <a:off x="159448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6" name="序号"/>
          <p:cNvSpPr txBox="1"/>
          <p:nvPr>
            <p:custDataLst>
              <p:tags r:id="rId7"/>
            </p:custDataLst>
          </p:nvPr>
        </p:nvSpPr>
        <p:spPr>
          <a:xfrm>
            <a:off x="159448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01.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68" name="标题"/>
          <p:cNvSpPr txBox="1"/>
          <p:nvPr>
            <p:custDataLst>
              <p:tags r:id="rId8"/>
            </p:custDataLst>
          </p:nvPr>
        </p:nvSpPr>
        <p:spPr>
          <a:xfrm>
            <a:off x="159448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疾病相关知识回顾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7" name="直接连接符 126"/>
          <p:cNvCxnSpPr/>
          <p:nvPr>
            <p:custDataLst>
              <p:tags r:id="rId9"/>
            </p:custDataLst>
          </p:nvPr>
        </p:nvCxnSpPr>
        <p:spPr>
          <a:xfrm>
            <a:off x="512000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8" name="直接连接符 127"/>
          <p:cNvCxnSpPr/>
          <p:nvPr>
            <p:custDataLst>
              <p:tags r:id="rId10"/>
            </p:custDataLst>
          </p:nvPr>
        </p:nvCxnSpPr>
        <p:spPr>
          <a:xfrm>
            <a:off x="512000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9" name="序号"/>
          <p:cNvSpPr txBox="1"/>
          <p:nvPr>
            <p:custDataLst>
              <p:tags r:id="rId11"/>
            </p:custDataLst>
          </p:nvPr>
        </p:nvSpPr>
        <p:spPr>
          <a:xfrm>
            <a:off x="512000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02.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1" name="标题"/>
          <p:cNvSpPr txBox="1"/>
          <p:nvPr>
            <p:custDataLst>
              <p:tags r:id="rId12"/>
            </p:custDataLst>
          </p:nvPr>
        </p:nvSpPr>
        <p:spPr>
          <a:xfrm>
            <a:off x="512000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病史简介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34" name="直接连接符 133"/>
          <p:cNvCxnSpPr/>
          <p:nvPr>
            <p:custDataLst>
              <p:tags r:id="rId13"/>
            </p:custDataLst>
          </p:nvPr>
        </p:nvCxnSpPr>
        <p:spPr>
          <a:xfrm>
            <a:off x="8645525" y="291592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5" name="直接连接符 134"/>
          <p:cNvCxnSpPr/>
          <p:nvPr>
            <p:custDataLst>
              <p:tags r:id="rId14"/>
            </p:custDataLst>
          </p:nvPr>
        </p:nvCxnSpPr>
        <p:spPr>
          <a:xfrm>
            <a:off x="8645525" y="291592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36" name="序号"/>
          <p:cNvSpPr txBox="1"/>
          <p:nvPr>
            <p:custDataLst>
              <p:tags r:id="rId15"/>
            </p:custDataLst>
          </p:nvPr>
        </p:nvSpPr>
        <p:spPr>
          <a:xfrm>
            <a:off x="8645525" y="243268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03.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38" name="标题"/>
          <p:cNvSpPr txBox="1"/>
          <p:nvPr>
            <p:custDataLst>
              <p:tags r:id="rId16"/>
            </p:custDataLst>
          </p:nvPr>
        </p:nvSpPr>
        <p:spPr>
          <a:xfrm>
            <a:off x="8645525" y="307467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护理诊断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20" name="直接连接符 119"/>
          <p:cNvCxnSpPr/>
          <p:nvPr>
            <p:custDataLst>
              <p:tags r:id="rId17"/>
            </p:custDataLst>
          </p:nvPr>
        </p:nvCxnSpPr>
        <p:spPr>
          <a:xfrm>
            <a:off x="3357245" y="4844415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1" name="直接连接符 120"/>
          <p:cNvCxnSpPr/>
          <p:nvPr>
            <p:custDataLst>
              <p:tags r:id="rId18"/>
            </p:custDataLst>
          </p:nvPr>
        </p:nvCxnSpPr>
        <p:spPr>
          <a:xfrm>
            <a:off x="3357245" y="4844415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2" name="序号"/>
          <p:cNvSpPr txBox="1"/>
          <p:nvPr>
            <p:custDataLst>
              <p:tags r:id="rId19"/>
            </p:custDataLst>
          </p:nvPr>
        </p:nvSpPr>
        <p:spPr>
          <a:xfrm>
            <a:off x="3357245" y="4361180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04.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24" name="标题"/>
          <p:cNvSpPr txBox="1"/>
          <p:nvPr>
            <p:custDataLst>
              <p:tags r:id="rId20"/>
            </p:custDataLst>
          </p:nvPr>
        </p:nvSpPr>
        <p:spPr>
          <a:xfrm>
            <a:off x="3357245" y="5003165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护理措施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  <p:cxnSp>
        <p:nvCxnSpPr>
          <p:cNvPr id="141" name="直接连接符 140"/>
          <p:cNvCxnSpPr/>
          <p:nvPr>
            <p:custDataLst>
              <p:tags r:id="rId21"/>
            </p:custDataLst>
          </p:nvPr>
        </p:nvCxnSpPr>
        <p:spPr>
          <a:xfrm>
            <a:off x="6882765" y="4843780"/>
            <a:ext cx="1557655" cy="0"/>
          </a:xfrm>
          <a:prstGeom prst="line">
            <a:avLst/>
          </a:prstGeom>
          <a:ln w="9525">
            <a:solidFill>
              <a:schemeClr val="tx2">
                <a:lumMod val="40000"/>
                <a:lumOff val="6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直接连接符 141"/>
          <p:cNvCxnSpPr/>
          <p:nvPr>
            <p:custDataLst>
              <p:tags r:id="rId22"/>
            </p:custDataLst>
          </p:nvPr>
        </p:nvCxnSpPr>
        <p:spPr>
          <a:xfrm>
            <a:off x="6882765" y="4843780"/>
            <a:ext cx="268605" cy="0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3" name="序号"/>
          <p:cNvSpPr txBox="1"/>
          <p:nvPr>
            <p:custDataLst>
              <p:tags r:id="rId23"/>
            </p:custDataLst>
          </p:nvPr>
        </p:nvSpPr>
        <p:spPr>
          <a:xfrm>
            <a:off x="6882765" y="4360545"/>
            <a:ext cx="784860" cy="397510"/>
          </a:xfrm>
          <a:prstGeom prst="rect">
            <a:avLst/>
          </a:prstGeom>
          <a:noFill/>
        </p:spPr>
        <p:txBody>
          <a:bodyPr vert="horz"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en-US" altLang="zh-CN" sz="2000">
                <a:solidFill>
                  <a:schemeClr val="accent1"/>
                </a:solidFill>
                <a:latin typeface="+mj-lt"/>
                <a:ea typeface="+mj-ea"/>
                <a:cs typeface="MiSans Heavy" panose="00000a00000000000000" charset="-122"/>
                <a:sym typeface="+mn-ea"/>
              </a:rPr>
              <a:t>05.</a:t>
            </a:r>
            <a:endParaRPr lang="en-US" altLang="zh-CN" sz="2000">
              <a:solidFill>
                <a:schemeClr val="accent1"/>
              </a:solidFill>
              <a:latin typeface="+mj-lt"/>
              <a:ea typeface="+mj-ea"/>
              <a:cs typeface="MiSans Heavy" panose="00000a00000000000000" charset="-122"/>
              <a:sym typeface="+mn-ea"/>
            </a:endParaRPr>
          </a:p>
        </p:txBody>
      </p:sp>
      <p:sp>
        <p:nvSpPr>
          <p:cNvPr id="145" name="标题"/>
          <p:cNvSpPr txBox="1"/>
          <p:nvPr>
            <p:custDataLst>
              <p:tags r:id="rId24"/>
            </p:custDataLst>
          </p:nvPr>
        </p:nvSpPr>
        <p:spPr>
          <a:xfrm>
            <a:off x="6882765" y="5002530"/>
            <a:ext cx="2557780" cy="121348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buClrTx/>
              <a:buSzTx/>
              <a:buFontTx/>
            </a:pPr>
            <a:r>
              <a:rPr lang="zh-CN" altLang="en-US" sz="2000">
                <a:solidFill>
                  <a:schemeClr val="accent1"/>
                </a:solidFill>
                <a:latin typeface="+mj-ea"/>
                <a:ea typeface="+mj-ea"/>
                <a:cs typeface="MiSans Heavy" panose="00000a00000000000000" charset="-122"/>
                <a:sym typeface="+mn-ea"/>
              </a:rPr>
              <a:t>健康宣教</a:t>
            </a:r>
            <a:endParaRPr lang="zh-CN" altLang="en-US" sz="2000">
              <a:solidFill>
                <a:schemeClr val="accent1"/>
              </a:solidFill>
              <a:latin typeface="+mj-ea"/>
              <a:ea typeface="+mj-ea"/>
              <a:cs typeface="MiSans Heavy" panose="00000a00000000000000" charset="-122"/>
              <a:sym typeface="+mn-ea"/>
            </a:endParaRPr>
          </a:p>
        </p:txBody>
      </p:sp>
    </p:spTree>
    <p:custDataLst>
      <p:tags r:id="rId25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疾病相关知识回顾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肠痨的定义和诊断标准</a:t>
            </a:r>
            <a:endParaRPr lang="zh-CN" altLang="en-US"/>
          </a:p>
        </p:txBody>
      </p:sp>
      <p:sp>
        <p:nvSpPr>
          <p:cNvPr id="8" name="矩形 7"/>
          <p:cNvSpPr/>
          <p:nvPr>
            <p:custDataLst>
              <p:tags r:id="rId2"/>
            </p:custDataLst>
          </p:nvPr>
        </p:nvSpPr>
        <p:spPr>
          <a:xfrm>
            <a:off x="1497419" y="1290878"/>
            <a:ext cx="1637232" cy="204404"/>
          </a:xfrm>
          <a:prstGeom prst="rect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6" name="Isosceles"/>
          <p:cNvSpPr/>
          <p:nvPr>
            <p:custDataLst>
              <p:tags r:id="rId3"/>
            </p:custDataLst>
          </p:nvPr>
        </p:nvSpPr>
        <p:spPr>
          <a:xfrm>
            <a:off x="1497419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" name="矩形 4"/>
          <p:cNvSpPr/>
          <p:nvPr>
            <p:custDataLst>
              <p:tags r:id="rId4"/>
            </p:custDataLst>
          </p:nvPr>
        </p:nvSpPr>
        <p:spPr>
          <a:xfrm>
            <a:off x="608330" y="1495282"/>
            <a:ext cx="3417809" cy="2093982"/>
          </a:xfrm>
          <a:prstGeom prst="rect">
            <a:avLst/>
          </a:prstGeom>
          <a:solidFill>
            <a:schemeClr val="accent1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5"/>
            </p:custDataLst>
          </p:nvPr>
        </p:nvSpPr>
        <p:spPr>
          <a:xfrm flipH="1">
            <a:off x="195432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01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4" name="TextBox 21"/>
          <p:cNvSpPr txBox="1"/>
          <p:nvPr>
            <p:custDataLst>
              <p:tags r:id="rId6"/>
            </p:custDataLst>
          </p:nvPr>
        </p:nvSpPr>
        <p:spPr>
          <a:xfrm flipH="1">
            <a:off x="74860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肠痨是一种慢性肠道疾病，主要表现为腹泻、腹痛、体重下降等症状。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96" name="矩形 95"/>
          <p:cNvSpPr/>
          <p:nvPr>
            <p:custDataLst>
              <p:tags r:id="rId7"/>
            </p:custDataLst>
          </p:nvPr>
        </p:nvSpPr>
        <p:spPr>
          <a:xfrm>
            <a:off x="5274877" y="1290878"/>
            <a:ext cx="1637232" cy="204404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0" name="Isosceles"/>
          <p:cNvSpPr/>
          <p:nvPr>
            <p:custDataLst>
              <p:tags r:id="rId8"/>
            </p:custDataLst>
          </p:nvPr>
        </p:nvSpPr>
        <p:spPr>
          <a:xfrm>
            <a:off x="5274877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9"/>
            </p:custDataLst>
          </p:nvPr>
        </p:nvSpPr>
        <p:spPr>
          <a:xfrm>
            <a:off x="4384452" y="1495282"/>
            <a:ext cx="3417809" cy="2093982"/>
          </a:xfrm>
          <a:prstGeom prst="rect">
            <a:avLst/>
          </a:prstGeom>
          <a:solidFill>
            <a:schemeClr val="accent3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0"/>
            </p:custDataLst>
          </p:nvPr>
        </p:nvSpPr>
        <p:spPr>
          <a:xfrm flipH="1">
            <a:off x="5731111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02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94" name="TextBox 21"/>
          <p:cNvSpPr txBox="1"/>
          <p:nvPr>
            <p:custDataLst>
              <p:tags r:id="rId11"/>
            </p:custDataLst>
          </p:nvPr>
        </p:nvSpPr>
        <p:spPr>
          <a:xfrm flipH="1">
            <a:off x="4525397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诊断标准包括：病史、临床表现、实验室检查、影像学检查等。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01" name="矩形 100"/>
          <p:cNvSpPr/>
          <p:nvPr>
            <p:custDataLst>
              <p:tags r:id="rId12"/>
            </p:custDataLst>
          </p:nvPr>
        </p:nvSpPr>
        <p:spPr>
          <a:xfrm>
            <a:off x="8159906" y="1495282"/>
            <a:ext cx="3417809" cy="2093982"/>
          </a:xfrm>
          <a:prstGeom prst="rect">
            <a:avLst/>
          </a:prstGeom>
          <a:solidFill>
            <a:schemeClr val="accent4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6" name="矩形 105"/>
          <p:cNvSpPr/>
          <p:nvPr>
            <p:custDataLst>
              <p:tags r:id="rId13"/>
            </p:custDataLst>
          </p:nvPr>
        </p:nvSpPr>
        <p:spPr>
          <a:xfrm>
            <a:off x="9050331" y="1290878"/>
            <a:ext cx="1637232" cy="204404"/>
          </a:xfrm>
          <a:prstGeom prst="rect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0" name="Isosceles"/>
          <p:cNvSpPr/>
          <p:nvPr>
            <p:custDataLst>
              <p:tags r:id="rId14"/>
            </p:custDataLst>
          </p:nvPr>
        </p:nvSpPr>
        <p:spPr>
          <a:xfrm>
            <a:off x="9050331" y="1290878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15"/>
            </p:custDataLst>
          </p:nvPr>
        </p:nvSpPr>
        <p:spPr>
          <a:xfrm flipH="1">
            <a:off x="9506565" y="1242783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03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04" name="TextBox 21"/>
          <p:cNvSpPr txBox="1"/>
          <p:nvPr>
            <p:custDataLst>
              <p:tags r:id="rId16"/>
            </p:custDataLst>
          </p:nvPr>
        </p:nvSpPr>
        <p:spPr>
          <a:xfrm flipH="1">
            <a:off x="8300851" y="2013638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病史：患者可能有长期腹泻、腹痛、体重下降等症状。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16" name="矩形 115"/>
          <p:cNvSpPr/>
          <p:nvPr>
            <p:custDataLst>
              <p:tags r:id="rId17"/>
            </p:custDataLst>
          </p:nvPr>
        </p:nvSpPr>
        <p:spPr>
          <a:xfrm>
            <a:off x="1497419" y="3931425"/>
            <a:ext cx="1637232" cy="204404"/>
          </a:xfrm>
          <a:prstGeom prst="rect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0" name="Isosceles"/>
          <p:cNvSpPr/>
          <p:nvPr>
            <p:custDataLst>
              <p:tags r:id="rId18"/>
            </p:custDataLst>
          </p:nvPr>
        </p:nvSpPr>
        <p:spPr>
          <a:xfrm>
            <a:off x="149741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1" name="矩形 110"/>
          <p:cNvSpPr/>
          <p:nvPr>
            <p:custDataLst>
              <p:tags r:id="rId19"/>
            </p:custDataLst>
          </p:nvPr>
        </p:nvSpPr>
        <p:spPr>
          <a:xfrm>
            <a:off x="608330" y="4135160"/>
            <a:ext cx="3417809" cy="2093982"/>
          </a:xfrm>
          <a:prstGeom prst="rect">
            <a:avLst/>
          </a:prstGeom>
          <a:solidFill>
            <a:schemeClr val="accent5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2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0"/>
            </p:custDataLst>
          </p:nvPr>
        </p:nvSpPr>
        <p:spPr>
          <a:xfrm flipH="1">
            <a:off x="195432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04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14" name="TextBox 21"/>
          <p:cNvSpPr txBox="1"/>
          <p:nvPr>
            <p:custDataLst>
              <p:tags r:id="rId21"/>
            </p:custDataLst>
          </p:nvPr>
        </p:nvSpPr>
        <p:spPr>
          <a:xfrm flipH="1">
            <a:off x="74860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临床表现：患者可能出现腹泻、腹痛、体重下降、贫血、营养不良等症状。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4" name="矩形 3"/>
          <p:cNvSpPr/>
          <p:nvPr>
            <p:custDataLst>
              <p:tags r:id="rId22"/>
            </p:custDataLst>
          </p:nvPr>
        </p:nvSpPr>
        <p:spPr>
          <a:xfrm>
            <a:off x="5274209" y="3931425"/>
            <a:ext cx="1637232" cy="204404"/>
          </a:xfrm>
          <a:prstGeom prst="rect">
            <a:avLst/>
          </a:prstGeom>
          <a:solidFill>
            <a:schemeClr val="accent6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Isosceles"/>
          <p:cNvSpPr/>
          <p:nvPr>
            <p:custDataLst>
              <p:tags r:id="rId23"/>
            </p:custDataLst>
          </p:nvPr>
        </p:nvSpPr>
        <p:spPr>
          <a:xfrm>
            <a:off x="5274209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6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" name="矩形 9"/>
          <p:cNvSpPr/>
          <p:nvPr>
            <p:custDataLst>
              <p:tags r:id="rId24"/>
            </p:custDataLst>
          </p:nvPr>
        </p:nvSpPr>
        <p:spPr>
          <a:xfrm>
            <a:off x="4384452" y="4135160"/>
            <a:ext cx="3417809" cy="2093982"/>
          </a:xfrm>
          <a:prstGeom prst="rect">
            <a:avLst/>
          </a:prstGeom>
          <a:solidFill>
            <a:schemeClr val="accent6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25"/>
            </p:custDataLst>
          </p:nvPr>
        </p:nvSpPr>
        <p:spPr>
          <a:xfrm flipH="1">
            <a:off x="5731111" y="3882662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05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13" name="TextBox 21"/>
          <p:cNvSpPr txBox="1"/>
          <p:nvPr>
            <p:custDataLst>
              <p:tags r:id="rId26"/>
            </p:custDataLst>
          </p:nvPr>
        </p:nvSpPr>
        <p:spPr>
          <a:xfrm flipH="1">
            <a:off x="4525397" y="4652849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实验室检查：可能包括血常规、便常规、生化检查等。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  <p:sp>
        <p:nvSpPr>
          <p:cNvPr id="19" name="矩形 18"/>
          <p:cNvSpPr/>
          <p:nvPr>
            <p:custDataLst>
              <p:tags r:id="rId27"/>
            </p:custDataLst>
          </p:nvPr>
        </p:nvSpPr>
        <p:spPr>
          <a:xfrm>
            <a:off x="9049663" y="3930757"/>
            <a:ext cx="1637232" cy="204404"/>
          </a:xfrm>
          <a:prstGeom prst="rect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Isosceles"/>
          <p:cNvSpPr/>
          <p:nvPr>
            <p:custDataLst>
              <p:tags r:id="rId28"/>
            </p:custDataLst>
          </p:nvPr>
        </p:nvSpPr>
        <p:spPr>
          <a:xfrm>
            <a:off x="9049663" y="3930757"/>
            <a:ext cx="1637232" cy="613879"/>
          </a:xfrm>
          <a:custGeom>
            <a:gdLst>
              <a:gd name="connsiteX0" fmla="*/ 0 w 1556439"/>
              <a:gd name="connsiteY0" fmla="*/ 0 h 583659"/>
              <a:gd name="connsiteX1" fmla="*/ 1556439 w 1556439"/>
              <a:gd name="connsiteY1" fmla="*/ 1 h 583659"/>
              <a:gd name="connsiteX2" fmla="*/ 778219 w 1556439"/>
              <a:gd name="connsiteY2" fmla="*/ 583659 h 58365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1556439" h="583659">
                <a:moveTo>
                  <a:pt x="0" y="0"/>
                </a:moveTo>
                <a:lnTo>
                  <a:pt x="1556439" y="1"/>
                </a:lnTo>
                <a:lnTo>
                  <a:pt x="778219" y="583659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2" name="矩形 21"/>
          <p:cNvSpPr/>
          <p:nvPr>
            <p:custDataLst>
              <p:tags r:id="rId29"/>
            </p:custDataLst>
          </p:nvPr>
        </p:nvSpPr>
        <p:spPr>
          <a:xfrm>
            <a:off x="8159906" y="4135160"/>
            <a:ext cx="3417809" cy="2093982"/>
          </a:xfrm>
          <a:prstGeom prst="rect">
            <a:avLst/>
          </a:prstGeom>
          <a:solidFill>
            <a:schemeClr val="accent2">
              <a:alpha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3" name="序号1" descr="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"/>
          <p:cNvSpPr txBox="1"/>
          <p:nvPr>
            <p:custDataLst>
              <p:tags r:id="rId30"/>
            </p:custDataLst>
          </p:nvPr>
        </p:nvSpPr>
        <p:spPr>
          <a:xfrm flipH="1">
            <a:off x="9506565" y="3881994"/>
            <a:ext cx="728772" cy="573800"/>
          </a:xfrm>
          <a:prstGeom prst="rect">
            <a:avLst/>
          </a:prstGeom>
          <a:noFill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2800" b="1" spc="300">
                <a:solidFill>
                  <a:schemeClr val="lt1">
                    <a:lumMod val="100000"/>
                  </a:schemeClr>
                </a:solidFill>
                <a:latin typeface="+mn-ea"/>
                <a:cs typeface="Montserrat Black"/>
              </a:rPr>
              <a:t>06</a:t>
            </a:r>
            <a:endParaRPr lang="en-US" sz="2800" b="1" spc="300">
              <a:solidFill>
                <a:schemeClr val="lt1">
                  <a:lumMod val="100000"/>
                </a:schemeClr>
              </a:solidFill>
              <a:latin typeface="+mn-ea"/>
              <a:cs typeface="Montserrat Black"/>
            </a:endParaRPr>
          </a:p>
        </p:txBody>
      </p:sp>
      <p:sp>
        <p:nvSpPr>
          <p:cNvPr id="24" name="TextBox 21"/>
          <p:cNvSpPr txBox="1"/>
          <p:nvPr>
            <p:custDataLst>
              <p:tags r:id="rId31"/>
            </p:custDataLst>
          </p:nvPr>
        </p:nvSpPr>
        <p:spPr>
          <a:xfrm flipH="1">
            <a:off x="8300851" y="4652181"/>
            <a:ext cx="3147782" cy="142861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30000"/>
              </a:lnSpc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uFillTx/>
                <a:latin typeface="+mn-ea"/>
              </a:rPr>
              <a:t>影像学检查：可能包括X线、CT、MRI等检查。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uFillTx/>
              <a:latin typeface="+mn-ea"/>
            </a:endParaRPr>
          </a:p>
        </p:txBody>
      </p:sp>
    </p:spTree>
    <p:custDataLst>
      <p:tags r:id="rId32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肠痨的发病机制和病理生理</a:t>
            </a:r>
            <a:endParaRPr lang="zh-CN" altLang="en-US"/>
          </a:p>
        </p:txBody>
      </p:sp>
      <p:sp>
        <p:nvSpPr>
          <p:cNvPr id="80" name="矩形: 单圆角 79"/>
          <p:cNvSpPr/>
          <p:nvPr>
            <p:custDataLst>
              <p:tags r:id="rId2"/>
            </p:custDataLst>
          </p:nvPr>
        </p:nvSpPr>
        <p:spPr>
          <a:xfrm flipV="1">
            <a:off x="608330" y="1336418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81" name="矩形 80"/>
          <p:cNvSpPr/>
          <p:nvPr>
            <p:custDataLst>
              <p:tags r:id="rId3"/>
            </p:custDataLst>
          </p:nvPr>
        </p:nvSpPr>
        <p:spPr>
          <a:xfrm>
            <a:off x="2398833" y="1336418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01</a:t>
            </a:r>
            <a:endParaRPr lang="en-US" altLang="zh-CN" sz="3600" b="1"/>
          </a:p>
        </p:txBody>
      </p:sp>
      <p:sp>
        <p:nvSpPr>
          <p:cNvPr id="82" name="文本框 178"/>
          <p:cNvSpPr txBox="1"/>
          <p:nvPr>
            <p:custDataLst>
              <p:tags r:id="rId4"/>
            </p:custDataLst>
          </p:nvPr>
        </p:nvSpPr>
        <p:spPr>
          <a:xfrm>
            <a:off x="673625" y="2245433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病因：结核分枝杆菌感染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6" name="矩形: 单圆角 79"/>
          <p:cNvSpPr/>
          <p:nvPr>
            <p:custDataLst>
              <p:tags r:id="rId5"/>
            </p:custDataLst>
          </p:nvPr>
        </p:nvSpPr>
        <p:spPr>
          <a:xfrm flipV="1">
            <a:off x="608330" y="3886781"/>
            <a:ext cx="5327338" cy="2248211"/>
          </a:xfrm>
          <a:prstGeom prst="round1Rect">
            <a:avLst/>
          </a:prstGeom>
          <a:noFill/>
          <a:ln w="1905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7" name="矩形 6"/>
          <p:cNvSpPr/>
          <p:nvPr>
            <p:custDataLst>
              <p:tags r:id="rId6"/>
            </p:custDataLst>
          </p:nvPr>
        </p:nvSpPr>
        <p:spPr>
          <a:xfrm>
            <a:off x="2398833" y="3886781"/>
            <a:ext cx="1746973" cy="662556"/>
          </a:xfrm>
          <a:prstGeom prst="rect">
            <a:avLst/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85000">
                <a:schemeClr val="accent1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03</a:t>
            </a:r>
            <a:endParaRPr lang="en-US" altLang="zh-CN" sz="3600" b="1"/>
          </a:p>
        </p:txBody>
      </p:sp>
      <p:sp>
        <p:nvSpPr>
          <p:cNvPr id="8" name="文本框 178"/>
          <p:cNvSpPr txBox="1"/>
          <p:nvPr>
            <p:custDataLst>
              <p:tags r:id="rId7"/>
            </p:custDataLst>
          </p:nvPr>
        </p:nvSpPr>
        <p:spPr>
          <a:xfrm>
            <a:off x="673625" y="4795795"/>
            <a:ext cx="5198668" cy="119004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 fontScale="70000"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1">
                        <a:alpha val="70000"/>
                      </a:schemeClr>
                    </a:gs>
                    <a:gs pos="100000">
                      <a:schemeClr val="accent1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3600">
                <a:latin typeface="+mn-ea"/>
                <a:ea typeface="+mn-ea"/>
                <a:sym typeface="+mn-ea"/>
              </a:rPr>
              <a:t>病理生理：结核分枝杆菌在肠道内繁殖，引起肠道炎症和溃疡</a:t>
            </a:r>
            <a:endParaRPr lang="zh-CN" altLang="en-US" sz="3600">
              <a:latin typeface="+mn-ea"/>
              <a:ea typeface="+mn-ea"/>
              <a:sym typeface="+mn-ea"/>
            </a:endParaRPr>
          </a:p>
        </p:txBody>
      </p:sp>
      <p:sp>
        <p:nvSpPr>
          <p:cNvPr id="13" name="矩形: 单圆角 79"/>
          <p:cNvSpPr/>
          <p:nvPr>
            <p:custDataLst>
              <p:tags r:id="rId8"/>
            </p:custDataLst>
          </p:nvPr>
        </p:nvSpPr>
        <p:spPr>
          <a:xfrm flipV="1">
            <a:off x="6249982" y="1336418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4" name="矩形 13"/>
          <p:cNvSpPr/>
          <p:nvPr>
            <p:custDataLst>
              <p:tags r:id="rId9"/>
            </p:custDataLst>
          </p:nvPr>
        </p:nvSpPr>
        <p:spPr>
          <a:xfrm>
            <a:off x="8040485" y="1336418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02</a:t>
            </a:r>
            <a:endParaRPr lang="en-US" altLang="zh-CN" sz="3600" b="1"/>
          </a:p>
        </p:txBody>
      </p:sp>
      <p:sp>
        <p:nvSpPr>
          <p:cNvPr id="15" name="文本框 178"/>
          <p:cNvSpPr txBox="1"/>
          <p:nvPr>
            <p:custDataLst>
              <p:tags r:id="rId10"/>
            </p:custDataLst>
          </p:nvPr>
        </p:nvSpPr>
        <p:spPr>
          <a:xfrm>
            <a:off x="6315278" y="2245433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发病机制：免疫系统对结核分枝杆菌的免疫反应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  <p:sp>
        <p:nvSpPr>
          <p:cNvPr id="17" name="矩形: 单圆角 79"/>
          <p:cNvSpPr/>
          <p:nvPr>
            <p:custDataLst>
              <p:tags r:id="rId11"/>
            </p:custDataLst>
          </p:nvPr>
        </p:nvSpPr>
        <p:spPr>
          <a:xfrm flipV="1">
            <a:off x="6249982" y="3886781"/>
            <a:ext cx="5327338" cy="2248211"/>
          </a:xfrm>
          <a:prstGeom prst="round1Rect">
            <a:avLst/>
          </a:prstGeom>
          <a:noFill/>
          <a:ln w="19050">
            <a:solidFill>
              <a:schemeClr val="accent6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8" name="矩形 17"/>
          <p:cNvSpPr/>
          <p:nvPr>
            <p:custDataLst>
              <p:tags r:id="rId12"/>
            </p:custDataLst>
          </p:nvPr>
        </p:nvSpPr>
        <p:spPr>
          <a:xfrm>
            <a:off x="8040485" y="3886781"/>
            <a:ext cx="1746973" cy="661916"/>
          </a:xfrm>
          <a:prstGeom prst="rect">
            <a:avLst/>
          </a:prstGeom>
          <a:gradFill>
            <a:gsLst>
              <a:gs pos="0">
                <a:schemeClr val="accent6">
                  <a:lumMod val="60000"/>
                  <a:lumOff val="40000"/>
                </a:schemeClr>
              </a:gs>
              <a:gs pos="85000">
                <a:schemeClr val="accent6"/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3600" b="1"/>
              <a:t>04</a:t>
            </a:r>
            <a:endParaRPr lang="en-US" altLang="zh-CN" sz="3600" b="1"/>
          </a:p>
        </p:txBody>
      </p:sp>
      <p:sp>
        <p:nvSpPr>
          <p:cNvPr id="19" name="文本框 178"/>
          <p:cNvSpPr txBox="1"/>
          <p:nvPr>
            <p:custDataLst>
              <p:tags r:id="rId13"/>
            </p:custDataLst>
          </p:nvPr>
        </p:nvSpPr>
        <p:spPr>
          <a:xfrm>
            <a:off x="6315278" y="4795795"/>
            <a:ext cx="5198668" cy="118911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ctr" defTabSz="914400" rtl="0" eaLnBrk="1" fontAlgn="auto" latinLnBrk="0" hangingPunct="1">
              <a:lnSpc>
                <a:spcPct val="130000"/>
              </a:lnSpc>
              <a:defRPr sz="4400" b="1" kern="1200" spc="150">
                <a:gradFill>
                  <a:gsLst>
                    <a:gs pos="0">
                      <a:schemeClr val="accent6">
                        <a:alpha val="70000"/>
                      </a:schemeClr>
                    </a:gs>
                    <a:gs pos="100000">
                      <a:schemeClr val="accent6"/>
                    </a:gs>
                  </a:gsLst>
                  <a:lin ang="4200000" scaled="0"/>
                </a:gradFill>
                <a:latin typeface="Arial" pitchFamily="34" charset="0"/>
                <a:ea typeface="微软雅黑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500">
                <a:latin typeface="+mn-ea"/>
                <a:ea typeface="+mn-ea"/>
                <a:sym typeface="+mn-ea"/>
              </a:rPr>
              <a:t>临床表现：腹泻、腹痛、体重下降、乏力等</a:t>
            </a:r>
            <a:endParaRPr lang="zh-CN" altLang="en-US" sz="2500">
              <a:latin typeface="+mn-ea"/>
              <a:ea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肠痨的临床表现和并发症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158092" y="3433654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158092" y="3298887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1692465" y="3299558"/>
            <a:ext cx="80458" cy="134096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1727329" y="3443711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诊断方法：肠镜检查、X线检查、实验室检查等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158092" y="1356506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158092" y="1221740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1692465" y="1222410"/>
            <a:ext cx="80458" cy="134096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1727329" y="1359859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临床表现：腹痛、腹泻、体重下降、乏力、食欲不振等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158092" y="2395080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158092" y="2260314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1692465" y="2260984"/>
            <a:ext cx="80458" cy="134096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1727329" y="2405137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并发症：肠梗阻、肠穿孔、肠出血、肠瘘等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158092" y="4472227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158092" y="4337461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1692465" y="4338131"/>
            <a:ext cx="80458" cy="134096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1727329" y="4482284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治疗方法：药物治疗、手术治疗、饮食调整等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5" name="对角圆角矩形 14"/>
          <p:cNvSpPr/>
          <p:nvPr>
            <p:custDataLst>
              <p:tags r:id="rId18"/>
            </p:custDataLst>
          </p:nvPr>
        </p:nvSpPr>
        <p:spPr>
          <a:xfrm>
            <a:off x="1158092" y="5510801"/>
            <a:ext cx="9870246" cy="739539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9" name="对角圆角矩形 18"/>
          <p:cNvSpPr/>
          <p:nvPr>
            <p:custDataLst>
              <p:tags r:id="rId19"/>
            </p:custDataLst>
          </p:nvPr>
        </p:nvSpPr>
        <p:spPr>
          <a:xfrm>
            <a:off x="1158092" y="5376034"/>
            <a:ext cx="534014" cy="509565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5"/>
          </a:solidFill>
          <a:ln>
            <a:noFill/>
          </a:ln>
          <a:effectLst>
            <a:outerShdw blurRad="165100" dist="25400" dir="2700000" sx="102000" sy="102000" algn="tl" rotWithShape="0">
              <a:schemeClr val="accent5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0" name="直角三角形 19"/>
          <p:cNvSpPr/>
          <p:nvPr>
            <p:custDataLst>
              <p:tags r:id="rId20"/>
            </p:custDataLst>
          </p:nvPr>
        </p:nvSpPr>
        <p:spPr>
          <a:xfrm>
            <a:off x="1692465" y="5376705"/>
            <a:ext cx="80458" cy="134096"/>
          </a:xfrm>
          <a:prstGeom prst="rtTriangle">
            <a:avLst/>
          </a:prstGeom>
          <a:solidFill>
            <a:schemeClr val="accent5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1" name="文本框 20"/>
          <p:cNvSpPr txBox="1"/>
          <p:nvPr>
            <p:custDataLst>
              <p:tags r:id="rId21"/>
            </p:custDataLst>
          </p:nvPr>
        </p:nvSpPr>
        <p:spPr>
          <a:xfrm>
            <a:off x="1727329" y="5520858"/>
            <a:ext cx="9042764" cy="726800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预防措施：注意饮食卫生、加强锻炼、保持良好的生活习惯等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病史简介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患者基本信息和主诉</a:t>
            </a:r>
            <a:endParaRPr lang="zh-CN" altLang="en-US"/>
          </a:p>
        </p:txBody>
      </p:sp>
      <p:cxnSp>
        <p:nvCxnSpPr>
          <p:cNvPr id="98" name="直接连接符 97"/>
          <p:cNvCxnSpPr/>
          <p:nvPr>
            <p:custDataLst>
              <p:tags r:id="rId2"/>
            </p:custDataLst>
          </p:nvPr>
        </p:nvCxnSpPr>
        <p:spPr>
          <a:xfrm flipV="1">
            <a:off x="10518675" y="2352031"/>
            <a:ext cx="3177" cy="119971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2" name="直接连接符 31"/>
          <p:cNvCxnSpPr/>
          <p:nvPr>
            <p:custDataLst>
              <p:tags r:id="rId3"/>
            </p:custDataLst>
          </p:nvPr>
        </p:nvCxnSpPr>
        <p:spPr>
          <a:xfrm flipH="1">
            <a:off x="9560429" y="3630539"/>
            <a:ext cx="635" cy="343774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1" name="直接连接符 100"/>
          <p:cNvCxnSpPr/>
          <p:nvPr>
            <p:custDataLst>
              <p:tags r:id="rId4"/>
            </p:custDataLst>
          </p:nvPr>
        </p:nvCxnSpPr>
        <p:spPr>
          <a:xfrm flipV="1">
            <a:off x="8579943" y="3061819"/>
            <a:ext cx="3813" cy="52678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4" name="直接连接符 83"/>
          <p:cNvCxnSpPr/>
          <p:nvPr>
            <p:custDataLst>
              <p:tags r:id="rId5"/>
            </p:custDataLst>
          </p:nvPr>
        </p:nvCxnSpPr>
        <p:spPr>
          <a:xfrm flipV="1">
            <a:off x="7626145" y="3567631"/>
            <a:ext cx="1906" cy="147231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直接连接符 96"/>
          <p:cNvCxnSpPr/>
          <p:nvPr>
            <p:custDataLst>
              <p:tags r:id="rId6"/>
            </p:custDataLst>
          </p:nvPr>
        </p:nvCxnSpPr>
        <p:spPr>
          <a:xfrm flipV="1">
            <a:off x="6636128" y="2173472"/>
            <a:ext cx="3813" cy="1333156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直接连接符 6"/>
          <p:cNvCxnSpPr/>
          <p:nvPr>
            <p:custDataLst>
              <p:tags r:id="rId7"/>
            </p:custDataLst>
          </p:nvPr>
        </p:nvCxnSpPr>
        <p:spPr>
          <a:xfrm flipH="1">
            <a:off x="5667715" y="3615289"/>
            <a:ext cx="0" cy="56045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none"/>
            <a:tail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直接连接符 4"/>
          <p:cNvCxnSpPr/>
          <p:nvPr>
            <p:custDataLst>
              <p:tags r:id="rId8"/>
            </p:custDataLst>
          </p:nvPr>
        </p:nvCxnSpPr>
        <p:spPr>
          <a:xfrm flipH="1">
            <a:off x="4687864" y="3242920"/>
            <a:ext cx="3813" cy="267521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直接连接符 84"/>
          <p:cNvCxnSpPr/>
          <p:nvPr>
            <p:custDataLst>
              <p:tags r:id="rId9"/>
            </p:custDataLst>
          </p:nvPr>
        </p:nvCxnSpPr>
        <p:spPr>
          <a:xfrm flipV="1">
            <a:off x="3725170" y="3567631"/>
            <a:ext cx="3813" cy="1120919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直接连接符 32"/>
          <p:cNvCxnSpPr/>
          <p:nvPr>
            <p:custDataLst>
              <p:tags r:id="rId10"/>
            </p:custDataLst>
          </p:nvPr>
        </p:nvCxnSpPr>
        <p:spPr>
          <a:xfrm>
            <a:off x="2751674" y="2576977"/>
            <a:ext cx="635" cy="933463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2" name="直接连接符 91"/>
          <p:cNvCxnSpPr/>
          <p:nvPr>
            <p:custDataLst>
              <p:tags r:id="rId11"/>
            </p:custDataLst>
          </p:nvPr>
        </p:nvCxnSpPr>
        <p:spPr>
          <a:xfrm flipV="1">
            <a:off x="1776907" y="3588600"/>
            <a:ext cx="635" cy="184278"/>
          </a:xfrm>
          <a:prstGeom prst="line">
            <a:avLst/>
          </a:prstGeom>
          <a:ln w="12700" cmpd="sng">
            <a:solidFill>
              <a:schemeClr val="accent1">
                <a:lumMod val="40000"/>
                <a:lumOff val="60000"/>
              </a:schemeClr>
            </a:solidFill>
            <a:prstDash val="solid"/>
            <a:headEnd type="oval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正文"/>
          <p:cNvSpPr txBox="1"/>
          <p:nvPr>
            <p:custDataLst>
              <p:tags r:id="rId12"/>
            </p:custDataLst>
          </p:nvPr>
        </p:nvSpPr>
        <p:spPr>
          <a:xfrm>
            <a:off x="1851253" y="2050197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主诉：患者自述的症状、持续时间、加重或缓解因素等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" name="正文"/>
          <p:cNvSpPr txBox="1"/>
          <p:nvPr>
            <p:custDataLst>
              <p:tags r:id="rId13"/>
            </p:custDataLst>
          </p:nvPr>
        </p:nvSpPr>
        <p:spPr>
          <a:xfrm>
            <a:off x="3789350" y="2717410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既往史：患者过去的疾病、手术、过敏史等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正文"/>
          <p:cNvSpPr txBox="1"/>
          <p:nvPr>
            <p:custDataLst>
              <p:tags r:id="rId14"/>
            </p:custDataLst>
          </p:nvPr>
        </p:nvSpPr>
        <p:spPr>
          <a:xfrm>
            <a:off x="5737613" y="16511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体格检查：患者的生命体征、腹部检查等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正文"/>
          <p:cNvSpPr txBox="1"/>
          <p:nvPr>
            <p:custDataLst>
              <p:tags r:id="rId15"/>
            </p:custDataLst>
          </p:nvPr>
        </p:nvSpPr>
        <p:spPr>
          <a:xfrm>
            <a:off x="7681429" y="2528684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诊断和鉴别诊断：根据病史、体格检查和辅助检查，对患者进行诊断和鉴别诊断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2" name="正文"/>
          <p:cNvSpPr txBox="1"/>
          <p:nvPr>
            <p:custDataLst>
              <p:tags r:id="rId16"/>
            </p:custDataLst>
          </p:nvPr>
        </p:nvSpPr>
        <p:spPr>
          <a:xfrm>
            <a:off x="9619525" y="182779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护理措施：针对患者的病情和治疗方案，制定相应的护理措施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6" name="正文"/>
          <p:cNvSpPr txBox="1"/>
          <p:nvPr>
            <p:custDataLst>
              <p:tags r:id="rId17"/>
            </p:custDataLst>
          </p:nvPr>
        </p:nvSpPr>
        <p:spPr>
          <a:xfrm>
            <a:off x="876486" y="403531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患者基本信息：姓名、年龄、性别、职业、婚姻状况等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5" name="正文"/>
          <p:cNvSpPr txBox="1"/>
          <p:nvPr>
            <p:custDataLst>
              <p:tags r:id="rId18"/>
            </p:custDataLst>
          </p:nvPr>
        </p:nvSpPr>
        <p:spPr>
          <a:xfrm>
            <a:off x="2826656" y="4935736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现病史：本次发病的经过、症状、持续时间等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29" name="正文"/>
          <p:cNvSpPr txBox="1"/>
          <p:nvPr>
            <p:custDataLst>
              <p:tags r:id="rId19"/>
            </p:custDataLst>
          </p:nvPr>
        </p:nvSpPr>
        <p:spPr>
          <a:xfrm>
            <a:off x="4767294" y="4414039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家族史：患者家族中有无类似疾病的患者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1" name="正文"/>
          <p:cNvSpPr txBox="1"/>
          <p:nvPr>
            <p:custDataLst>
              <p:tags r:id="rId20"/>
            </p:custDataLst>
          </p:nvPr>
        </p:nvSpPr>
        <p:spPr>
          <a:xfrm>
            <a:off x="6726360" y="5280145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辅助检查：患者的实验室检查、影像学检查等结果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37" name="正文"/>
          <p:cNvSpPr txBox="1"/>
          <p:nvPr>
            <p:custDataLst>
              <p:tags r:id="rId21"/>
            </p:custDataLst>
          </p:nvPr>
        </p:nvSpPr>
        <p:spPr>
          <a:xfrm>
            <a:off x="8660009" y="4224042"/>
            <a:ext cx="1801251" cy="54037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0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治疗方案：根据患者的病情，制定相应的治疗方案</a:t>
            </a:r>
            <a:endParaRPr lang="zh-CN" altLang="en-US" sz="10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cxnSp>
        <p:nvCxnSpPr>
          <p:cNvPr id="184" name="直接箭头连接符 183"/>
          <p:cNvCxnSpPr/>
          <p:nvPr>
            <p:custDataLst>
              <p:tags r:id="rId22"/>
            </p:custDataLst>
          </p:nvPr>
        </p:nvCxnSpPr>
        <p:spPr>
          <a:xfrm>
            <a:off x="608330" y="3570808"/>
            <a:ext cx="10969626" cy="0"/>
          </a:xfrm>
          <a:prstGeom prst="straightConnector1">
            <a:avLst/>
          </a:prstGeom>
          <a:ln w="19050">
            <a:gradFill>
              <a:gsLst>
                <a:gs pos="0">
                  <a:schemeClr val="accent1"/>
                </a:gs>
                <a:gs pos="100000">
                  <a:schemeClr val="accent1">
                    <a:lumMod val="60000"/>
                    <a:lumOff val="40000"/>
                  </a:schemeClr>
                </a:gs>
              </a:gsLst>
              <a:lin ang="10800000" scaled="1"/>
            </a:gra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椭圆 23"/>
          <p:cNvSpPr/>
          <p:nvPr>
            <p:custDataLst>
              <p:tags r:id="rId23"/>
            </p:custDataLst>
          </p:nvPr>
        </p:nvSpPr>
        <p:spPr>
          <a:xfrm flipV="1">
            <a:off x="10453224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2" name="椭圆 21"/>
          <p:cNvSpPr/>
          <p:nvPr>
            <p:custDataLst>
              <p:tags r:id="rId24"/>
            </p:custDataLst>
          </p:nvPr>
        </p:nvSpPr>
        <p:spPr>
          <a:xfrm flipV="1">
            <a:off x="756005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3" name="椭圆 22"/>
          <p:cNvSpPr/>
          <p:nvPr>
            <p:custDataLst>
              <p:tags r:id="rId25"/>
            </p:custDataLst>
          </p:nvPr>
        </p:nvSpPr>
        <p:spPr>
          <a:xfrm flipV="1">
            <a:off x="949370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1" name="椭圆 20"/>
          <p:cNvSpPr/>
          <p:nvPr>
            <p:custDataLst>
              <p:tags r:id="rId26"/>
            </p:custDataLst>
          </p:nvPr>
        </p:nvSpPr>
        <p:spPr>
          <a:xfrm flipV="1">
            <a:off x="8515128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4" name="椭圆 13"/>
          <p:cNvSpPr/>
          <p:nvPr>
            <p:custDataLst>
              <p:tags r:id="rId27"/>
            </p:custDataLst>
          </p:nvPr>
        </p:nvSpPr>
        <p:spPr>
          <a:xfrm flipV="1">
            <a:off x="657131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5" name="椭圆 14"/>
          <p:cNvSpPr/>
          <p:nvPr>
            <p:custDataLst>
              <p:tags r:id="rId28"/>
            </p:custDataLst>
          </p:nvPr>
        </p:nvSpPr>
        <p:spPr>
          <a:xfrm flipV="1">
            <a:off x="560099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6" name="椭圆 15"/>
          <p:cNvSpPr/>
          <p:nvPr>
            <p:custDataLst>
              <p:tags r:id="rId29"/>
            </p:custDataLst>
          </p:nvPr>
        </p:nvSpPr>
        <p:spPr>
          <a:xfrm flipV="1">
            <a:off x="4623049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8" name="椭圆 17"/>
          <p:cNvSpPr/>
          <p:nvPr>
            <p:custDataLst>
              <p:tags r:id="rId30"/>
            </p:custDataLst>
          </p:nvPr>
        </p:nvSpPr>
        <p:spPr>
          <a:xfrm flipV="1">
            <a:off x="366035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19" name="椭圆 18"/>
          <p:cNvSpPr/>
          <p:nvPr>
            <p:custDataLst>
              <p:tags r:id="rId31"/>
            </p:custDataLst>
          </p:nvPr>
        </p:nvSpPr>
        <p:spPr>
          <a:xfrm flipV="1">
            <a:off x="2684953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  <p:sp>
        <p:nvSpPr>
          <p:cNvPr id="20" name="椭圆 19"/>
          <p:cNvSpPr/>
          <p:nvPr>
            <p:custDataLst>
              <p:tags r:id="rId32"/>
            </p:custDataLst>
          </p:nvPr>
        </p:nvSpPr>
        <p:spPr>
          <a:xfrm flipV="1">
            <a:off x="1710185" y="3502180"/>
            <a:ext cx="133293" cy="133293"/>
          </a:xfrm>
          <a:prstGeom prst="ellipse">
            <a:avLst/>
          </a:prstGeom>
          <a:solidFill>
            <a:schemeClr val="bg1"/>
          </a:solidFill>
          <a:ln w="25400"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solidFill>
                <a:schemeClr val="accent1"/>
              </a:solidFill>
              <a:sym typeface="+mn-ea"/>
            </a:endParaRPr>
          </a:p>
        </p:txBody>
      </p:sp>
    </p:spTree>
    <p:custDataLst>
      <p:tags r:id="rId33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病程和治疗史</a:t>
            </a:r>
            <a:endParaRPr lang="zh-CN" altLang="en-US"/>
          </a:p>
        </p:txBody>
      </p:sp>
      <p:sp>
        <p:nvSpPr>
          <p:cNvPr id="27" name="圆角矩形 26"/>
          <p:cNvSpPr/>
          <p:nvPr>
            <p:custDataLst>
              <p:tags r:id="rId2"/>
            </p:custDataLst>
          </p:nvPr>
        </p:nvSpPr>
        <p:spPr>
          <a:xfrm>
            <a:off x="60833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29" name="圆角矩形 28"/>
          <p:cNvSpPr/>
          <p:nvPr>
            <p:custDataLst>
              <p:tags r:id="rId3"/>
            </p:custDataLst>
          </p:nvPr>
        </p:nvSpPr>
        <p:spPr>
          <a:xfrm>
            <a:off x="610871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32" name="文本框 31"/>
          <p:cNvSpPr txBox="1"/>
          <p:nvPr>
            <p:custDataLst>
              <p:tags r:id="rId4"/>
            </p:custDataLst>
          </p:nvPr>
        </p:nvSpPr>
        <p:spPr>
          <a:xfrm>
            <a:off x="763306" y="2156094"/>
            <a:ext cx="2282857" cy="3405111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病程：患者发病时间、症状持续时间、病情变化等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30" name="圆角矩形 29"/>
          <p:cNvSpPr/>
          <p:nvPr>
            <p:custDataLst>
              <p:tags r:id="rId5"/>
            </p:custDataLst>
          </p:nvPr>
        </p:nvSpPr>
        <p:spPr>
          <a:xfrm>
            <a:off x="3400437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33" name="圆角矩形 32"/>
          <p:cNvSpPr/>
          <p:nvPr>
            <p:custDataLst>
              <p:tags r:id="rId6"/>
            </p:custDataLst>
          </p:nvPr>
        </p:nvSpPr>
        <p:spPr>
          <a:xfrm>
            <a:off x="3402977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35" name="文本框 34"/>
          <p:cNvSpPr txBox="1"/>
          <p:nvPr>
            <p:custDataLst>
              <p:tags r:id="rId7"/>
            </p:custDataLst>
          </p:nvPr>
        </p:nvSpPr>
        <p:spPr>
          <a:xfrm>
            <a:off x="3557953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治疗史：患者接受过的治疗方法、疗效、副作用等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4" name="圆角矩形 3"/>
          <p:cNvSpPr/>
          <p:nvPr>
            <p:custDataLst>
              <p:tags r:id="rId8"/>
            </p:custDataLst>
          </p:nvPr>
        </p:nvSpPr>
        <p:spPr>
          <a:xfrm>
            <a:off x="6192543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9"/>
            </p:custDataLst>
          </p:nvPr>
        </p:nvSpPr>
        <p:spPr>
          <a:xfrm>
            <a:off x="6195084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6" name="文本框 5"/>
          <p:cNvSpPr txBox="1"/>
          <p:nvPr>
            <p:custDataLst>
              <p:tags r:id="rId10"/>
            </p:custDataLst>
          </p:nvPr>
        </p:nvSpPr>
        <p:spPr>
          <a:xfrm>
            <a:off x="6349425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并发症：患者在病程中出现的并发症及处理方法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  <p:sp>
        <p:nvSpPr>
          <p:cNvPr id="9" name="圆角矩形 8"/>
          <p:cNvSpPr/>
          <p:nvPr>
            <p:custDataLst>
              <p:tags r:id="rId11"/>
            </p:custDataLst>
          </p:nvPr>
        </p:nvSpPr>
        <p:spPr>
          <a:xfrm>
            <a:off x="8984650" y="1734992"/>
            <a:ext cx="2592692" cy="4001294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12"/>
            </p:custDataLst>
          </p:nvPr>
        </p:nvSpPr>
        <p:spPr>
          <a:xfrm>
            <a:off x="8987190" y="1734992"/>
            <a:ext cx="2587796" cy="212619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1" name="文本框 10"/>
          <p:cNvSpPr txBox="1"/>
          <p:nvPr>
            <p:custDataLst>
              <p:tags r:id="rId13"/>
            </p:custDataLst>
          </p:nvPr>
        </p:nvSpPr>
        <p:spPr>
          <a:xfrm>
            <a:off x="9141531" y="2156094"/>
            <a:ext cx="2280059" cy="3406454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uFillTx/>
                <a:latin typeface="+mn-ea"/>
                <a:sym typeface="+mn-ea"/>
              </a:rPr>
              <a:t>预后：患者病情发展趋势及可能的预后情况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家族史和社会背景</a:t>
            </a:r>
            <a:endParaRPr lang="zh-CN" altLang="en-US"/>
          </a:p>
        </p:txBody>
      </p:sp>
      <p:sp>
        <p:nvSpPr>
          <p:cNvPr id="11" name="矩形: 圆角 4"/>
          <p:cNvSpPr/>
          <p:nvPr>
            <p:custDataLst>
              <p:tags r:id="rId2"/>
            </p:custDataLst>
          </p:nvPr>
        </p:nvSpPr>
        <p:spPr>
          <a:xfrm>
            <a:off x="608330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28" name="文本框 27"/>
          <p:cNvSpPr txBox="1"/>
          <p:nvPr>
            <p:custDataLst>
              <p:tags r:id="rId3"/>
            </p:custDataLst>
          </p:nvPr>
        </p:nvSpPr>
        <p:spPr>
          <a:xfrm>
            <a:off x="774469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家族史：肠痨具有家族遗传倾向，家族成员中可能存在肠痨病史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29" name="任意多边形: 形状 11"/>
          <p:cNvSpPr/>
          <p:nvPr>
            <p:custDataLst>
              <p:tags r:id="rId4"/>
            </p:custDataLst>
          </p:nvPr>
        </p:nvSpPr>
        <p:spPr>
          <a:xfrm>
            <a:off x="61469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30" name="矩形: 圆角 49"/>
          <p:cNvSpPr/>
          <p:nvPr>
            <p:custDataLst>
              <p:tags r:id="rId5"/>
            </p:custDataLst>
          </p:nvPr>
        </p:nvSpPr>
        <p:spPr>
          <a:xfrm>
            <a:off x="1472125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01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4" name="矩形: 圆角 12"/>
          <p:cNvSpPr/>
          <p:nvPr>
            <p:custDataLst>
              <p:tags r:id="rId6"/>
            </p:custDataLst>
          </p:nvPr>
        </p:nvSpPr>
        <p:spPr>
          <a:xfrm>
            <a:off x="3428236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5" name="矩形: 圆角 20"/>
          <p:cNvSpPr/>
          <p:nvPr>
            <p:custDataLst>
              <p:tags r:id="rId7"/>
            </p:custDataLst>
          </p:nvPr>
        </p:nvSpPr>
        <p:spPr>
          <a:xfrm>
            <a:off x="4292032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02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8" name="任意多边形: 形状 24"/>
          <p:cNvSpPr/>
          <p:nvPr>
            <p:custDataLst>
              <p:tags r:id="rId8"/>
            </p:custDataLst>
          </p:nvPr>
        </p:nvSpPr>
        <p:spPr>
          <a:xfrm>
            <a:off x="3434602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3" name="文本框 12"/>
          <p:cNvSpPr txBox="1"/>
          <p:nvPr>
            <p:custDataLst>
              <p:tags r:id="rId9"/>
            </p:custDataLst>
          </p:nvPr>
        </p:nvSpPr>
        <p:spPr>
          <a:xfrm>
            <a:off x="3594375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社会背景：肠痨患者可能面临社会歧视和就业困难等问题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6" name="矩形: 圆角 12"/>
          <p:cNvSpPr/>
          <p:nvPr>
            <p:custDataLst>
              <p:tags r:id="rId10"/>
            </p:custDataLst>
          </p:nvPr>
        </p:nvSpPr>
        <p:spPr>
          <a:xfrm>
            <a:off x="6248143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7" name="矩形: 圆角 20"/>
          <p:cNvSpPr/>
          <p:nvPr>
            <p:custDataLst>
              <p:tags r:id="rId11"/>
            </p:custDataLst>
          </p:nvPr>
        </p:nvSpPr>
        <p:spPr>
          <a:xfrm>
            <a:off x="7111938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03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9" name="任意多边形: 形状 24"/>
          <p:cNvSpPr/>
          <p:nvPr>
            <p:custDataLst>
              <p:tags r:id="rId12"/>
            </p:custDataLst>
          </p:nvPr>
        </p:nvSpPr>
        <p:spPr>
          <a:xfrm>
            <a:off x="6254508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" name="文本框 9"/>
          <p:cNvSpPr txBox="1"/>
          <p:nvPr>
            <p:custDataLst>
              <p:tags r:id="rId13"/>
            </p:custDataLst>
          </p:nvPr>
        </p:nvSpPr>
        <p:spPr>
          <a:xfrm>
            <a:off x="6414282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家庭环境：家庭环境和家庭支持对肠痨患者的康复具有重要影响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5" name="矩形: 圆角 12"/>
          <p:cNvSpPr/>
          <p:nvPr>
            <p:custDataLst>
              <p:tags r:id="rId14"/>
            </p:custDataLst>
          </p:nvPr>
        </p:nvSpPr>
        <p:spPr>
          <a:xfrm>
            <a:off x="9068049" y="2242046"/>
            <a:ext cx="2508989" cy="3379553"/>
          </a:xfrm>
          <a:prstGeom prst="roundRect">
            <a:avLst>
              <a:gd name="adj" fmla="val 5926"/>
            </a:avLst>
          </a:prstGeom>
          <a:solidFill>
            <a:sysClr val="window" lastClr="FFFFFF"/>
          </a:solidFill>
          <a:ln w="1270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3200" b="0" i="0" u="none" strike="noStrike" kern="0" cap="none" spc="0" normalizeH="0" baseline="0" noProof="0">
              <a:ln>
                <a:noFill/>
              </a:ln>
              <a:solidFill>
                <a:srgbClr val="ED7D31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6" name="矩形: 圆角 20"/>
          <p:cNvSpPr/>
          <p:nvPr>
            <p:custDataLst>
              <p:tags r:id="rId15"/>
            </p:custDataLst>
          </p:nvPr>
        </p:nvSpPr>
        <p:spPr>
          <a:xfrm>
            <a:off x="9931844" y="1848659"/>
            <a:ext cx="781647" cy="781647"/>
          </a:xfrm>
          <a:prstGeom prst="roundRect">
            <a:avLst>
              <a:gd name="adj" fmla="val 13544"/>
            </a:avLst>
          </a:prstGeom>
          <a:solidFill>
            <a:schemeClr val="accent1"/>
          </a:solidFill>
          <a:ln w="38100" cap="flat" cmpd="sng" algn="ctr">
            <a:noFill/>
            <a:prstDash val="solid"/>
            <a:miter lim="800000"/>
          </a:ln>
          <a:effectLst>
            <a:outerShdw blurRad="152400" dist="76200" dir="2700000" algn="tl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1" lang="en-US" altLang="zh-CN" sz="2800" b="1" i="0" u="none" strike="noStrike" kern="0" cap="none" spc="0" normalizeH="0" baseline="0" noProof="0">
                <a:ln>
                  <a:noFill/>
                </a:ln>
                <a:solidFill>
                  <a:schemeClr val="lt1">
                    <a:lumMod val="100000"/>
                  </a:schemeClr>
                </a:solidFill>
                <a:effectLst/>
                <a:uLnTx/>
                <a:uFillTx/>
                <a:latin typeface="+mn-ea"/>
                <a:cs typeface="+mn-ea"/>
                <a:sym typeface="+mn-lt"/>
              </a:rPr>
              <a:t>04</a:t>
            </a:r>
            <a:endParaRPr kumimoji="1" lang="en-US" altLang="zh-CN" sz="2800" b="1" i="0" u="none" strike="noStrike" kern="0" cap="none" spc="0" normalizeH="0" baseline="0" noProof="0">
              <a:ln>
                <a:noFill/>
              </a:ln>
              <a:solidFill>
                <a:schemeClr val="lt1">
                  <a:lumMod val="100000"/>
                </a:schemeClr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7" name="任意多边形: 形状 24"/>
          <p:cNvSpPr/>
          <p:nvPr>
            <p:custDataLst>
              <p:tags r:id="rId16"/>
            </p:custDataLst>
          </p:nvPr>
        </p:nvSpPr>
        <p:spPr>
          <a:xfrm>
            <a:off x="9074415" y="5508172"/>
            <a:ext cx="2496582" cy="115110"/>
          </a:xfrm>
          <a:custGeom>
            <a:gdLst>
              <a:gd name="connsiteX0" fmla="*/ 0 w 2299702"/>
              <a:gd name="connsiteY0" fmla="*/ 0 h 105988"/>
              <a:gd name="connsiteX1" fmla="*/ 2299702 w 2299702"/>
              <a:gd name="connsiteY1" fmla="*/ 0 h 105988"/>
              <a:gd name="connsiteX2" fmla="*/ 2295200 w 2299702"/>
              <a:gd name="connsiteY2" fmla="*/ 22301 h 105988"/>
              <a:gd name="connsiteX3" fmla="*/ 2168945 w 2299702"/>
              <a:gd name="connsiteY3" fmla="*/ 105988 h 105988"/>
              <a:gd name="connsiteX4" fmla="*/ 130757 w 2299702"/>
              <a:gd name="connsiteY4" fmla="*/ 105988 h 105988"/>
              <a:gd name="connsiteX5" fmla="*/ 4502 w 2299702"/>
              <a:gd name="connsiteY5" fmla="*/ 22301 h 105988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2299702" h="105988">
                <a:moveTo>
                  <a:pt x="0" y="0"/>
                </a:moveTo>
                <a:lnTo>
                  <a:pt x="2299702" y="0"/>
                </a:lnTo>
                <a:lnTo>
                  <a:pt x="2295200" y="22301"/>
                </a:lnTo>
                <a:cubicBezTo>
                  <a:pt x="2274399" y="71481"/>
                  <a:pt x="2225702" y="105988"/>
                  <a:pt x="2168945" y="105988"/>
                </a:cubicBezTo>
                <a:lnTo>
                  <a:pt x="130757" y="105988"/>
                </a:lnTo>
                <a:cubicBezTo>
                  <a:pt x="74000" y="105988"/>
                  <a:pt x="25303" y="71481"/>
                  <a:pt x="4502" y="22301"/>
                </a:cubicBezTo>
                <a:close/>
              </a:path>
            </a:pathLst>
          </a:custGeom>
          <a:solidFill>
            <a:schemeClr val="accent1"/>
          </a:solidFill>
          <a:ln w="19050" cap="flat" cmpd="sng" algn="ctr">
            <a:noFill/>
            <a:prstDash val="solid"/>
            <a:miter lim="800000"/>
          </a:ln>
          <a:effectLst>
            <a:outerShdw blurRad="203200" dist="76200" dir="5400000" sx="96000" sy="96000" algn="t" rotWithShape="0">
              <a:sysClr val="windowText" lastClr="000000">
                <a:lumMod val="50000"/>
                <a:lumOff val="50000"/>
                <a:alpha val="30000"/>
              </a:sysClr>
            </a:outerShdw>
          </a:effectLst>
        </p:spPr>
        <p:txBody>
          <a:bodyPr lIns="0" tIns="0" rIns="0" bIns="0" rtlCol="0" anchor="ctr">
            <a:normAutofit fontScale="4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1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600" b="0" i="0" u="none" strike="noStrike" kern="0" cap="none" spc="0" normalizeH="0" baseline="0" noProof="0">
              <a:ln>
                <a:noFill/>
              </a:ln>
              <a:gradFill>
                <a:gsLst>
                  <a:gs pos="5000">
                    <a:srgbClr val="BC1E1E"/>
                  </a:gs>
                  <a:gs pos="100000">
                    <a:srgbClr val="771313"/>
                  </a:gs>
                </a:gsLst>
                <a:lin ang="4800000" scaled="0"/>
              </a:gra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9" name="文本框 18"/>
          <p:cNvSpPr txBox="1"/>
          <p:nvPr>
            <p:custDataLst>
              <p:tags r:id="rId17"/>
            </p:custDataLst>
          </p:nvPr>
        </p:nvSpPr>
        <p:spPr>
          <a:xfrm>
            <a:off x="9234188" y="2857587"/>
            <a:ext cx="2176253" cy="2489688"/>
          </a:xfrm>
          <a:prstGeom prst="rect">
            <a:avLst/>
          </a:prstGeom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400" kern="1200">
                <a:solidFill>
                  <a:schemeClr val="tx1">
                    <a:lumMod val="65000"/>
                    <a:lumOff val="35000"/>
                  </a:schemeClr>
                </a:solidFill>
                <a:latin typeface="思源黑体 CN Normal" panose="020b0400000000000000" pitchFamily="34" charset="-122"/>
                <a:ea typeface="思源黑体 CN Normal" panose="020b0400000000000000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R="0" lvl="0" indent="0" algn="just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0" cap="none" spc="0" normalizeH="0" baseline="0" noProof="0">
                <a:ln>
                  <a:noFill/>
                </a:ln>
                <a:solidFill>
                  <a:prstClr val="black">
                    <a:lumMod val="65000"/>
                    <a:lumOff val="35000"/>
                  </a:prst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教育背景：教育水平可能影响肠痨患者的疾病认知和治疗依从性</a:t>
            </a:r>
            <a:endParaRPr kumimoji="0" lang="zh-CN" altLang="en-US" sz="2000" b="0" i="0" u="none" strike="noStrike" kern="0" cap="none" spc="0" normalizeH="0" baseline="0" noProof="0">
              <a:ln>
                <a:noFill/>
              </a:ln>
              <a:solidFill>
                <a:prstClr val="black">
                  <a:lumMod val="65000"/>
                  <a:lumOff val="35000"/>
                </a:prst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文本占位符 1"/>
          <p:cNvSpPr>
            <a:spLocks noGrp="1"/>
          </p:cNvSpPr>
          <p:nvPr>
            <p:ph type="body" idx="2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title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护理诊断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疼痛</a:t>
            </a:r>
            <a:endParaRPr lang="zh-CN" altLang="en-US"/>
          </a:p>
        </p:txBody>
      </p:sp>
      <p:sp>
        <p:nvSpPr>
          <p:cNvPr id="21" name="任意多边形 20"/>
          <p:cNvSpPr/>
          <p:nvPr>
            <p:custDataLst>
              <p:tags r:id="rId2"/>
            </p:custDataLst>
          </p:nvPr>
        </p:nvSpPr>
        <p:spPr>
          <a:xfrm rot="2700000">
            <a:off x="944595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5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608330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原因：肠痨导致的腹部疼痛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3" name="矩形 42"/>
          <p:cNvSpPr/>
          <p:nvPr>
            <p:custDataLst>
              <p:tags r:id="rId4"/>
            </p:custDataLst>
          </p:nvPr>
        </p:nvSpPr>
        <p:spPr>
          <a:xfrm>
            <a:off x="733289" y="2762010"/>
            <a:ext cx="1635696" cy="115833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9" name="任意多边形 18"/>
          <p:cNvSpPr/>
          <p:nvPr>
            <p:custDataLst>
              <p:tags r:id="rId5"/>
            </p:custDataLst>
          </p:nvPr>
        </p:nvSpPr>
        <p:spPr>
          <a:xfrm rot="5400000">
            <a:off x="3216317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8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2879350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程度：轻度至重度疼痛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4" name="矩形 43"/>
          <p:cNvSpPr/>
          <p:nvPr>
            <p:custDataLst>
              <p:tags r:id="rId7"/>
            </p:custDataLst>
          </p:nvPr>
        </p:nvSpPr>
        <p:spPr>
          <a:xfrm>
            <a:off x="3004308" y="2762010"/>
            <a:ext cx="1635696" cy="115833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2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5486635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1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5149667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持续时间：持续或间歇性疼痛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5" name="矩形 44"/>
          <p:cNvSpPr/>
          <p:nvPr>
            <p:custDataLst>
              <p:tags r:id="rId10"/>
            </p:custDataLst>
          </p:nvPr>
        </p:nvSpPr>
        <p:spPr>
          <a:xfrm>
            <a:off x="5275328" y="2762010"/>
            <a:ext cx="1635696" cy="115833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23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7757655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34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7420687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影响：影响患者的日常生活和睡眠质量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46" name="矩形 45"/>
          <p:cNvSpPr/>
          <p:nvPr>
            <p:custDataLst>
              <p:tags r:id="rId13"/>
            </p:custDataLst>
          </p:nvPr>
        </p:nvSpPr>
        <p:spPr>
          <a:xfrm>
            <a:off x="7545646" y="2762010"/>
            <a:ext cx="1635696" cy="115833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4" name="任意多边形 3"/>
          <p:cNvSpPr/>
          <p:nvPr>
            <p:custDataLst>
              <p:tags r:id="rId14"/>
            </p:custDataLst>
          </p:nvPr>
        </p:nvSpPr>
        <p:spPr>
          <a:xfrm rot="16200000" flipV="1">
            <a:off x="10029376" y="1477321"/>
            <a:ext cx="1212381" cy="121448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5" name="文本框 4"/>
          <p:cNvSpPr txBox="1"/>
          <p:nvPr>
            <p:custDataLst>
              <p:tags r:id="rId15"/>
            </p:custDataLst>
          </p:nvPr>
        </p:nvSpPr>
        <p:spPr bwMode="auto">
          <a:xfrm>
            <a:off x="9691707" y="3118633"/>
            <a:ext cx="1885754" cy="287615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护理措施：使用止痛药，保持舒适的体位，进行心理疏导等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16"/>
            </p:custDataLst>
          </p:nvPr>
        </p:nvSpPr>
        <p:spPr>
          <a:xfrm>
            <a:off x="9816666" y="2762010"/>
            <a:ext cx="1635696" cy="115833"/>
          </a:xfrm>
          <a:prstGeom prst="rect">
            <a:avLst/>
          </a:prstGeom>
          <a:solidFill>
            <a:schemeClr val="accent5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  <p:custDataLst>
      <p:tags r:id="rId17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标题 2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营养失调</a:t>
            </a:r>
            <a:endParaRPr lang="zh-CN" altLang="en-US"/>
          </a:p>
        </p:txBody>
      </p:sp>
      <p:sp>
        <p:nvSpPr>
          <p:cNvPr id="58" name="矩形 57"/>
          <p:cNvSpPr/>
          <p:nvPr>
            <p:custDataLst>
              <p:tags r:id="rId2"/>
            </p:custDataLst>
          </p:nvPr>
        </p:nvSpPr>
        <p:spPr>
          <a:xfrm>
            <a:off x="608330" y="3907066"/>
            <a:ext cx="5351599" cy="1848019"/>
          </a:xfrm>
          <a:prstGeom prst="rect">
            <a:avLst/>
          </a:prstGeom>
          <a:noFill/>
          <a:ln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0" name="矩形 59"/>
          <p:cNvSpPr/>
          <p:nvPr>
            <p:custDataLst>
              <p:tags r:id="rId3"/>
            </p:custDataLst>
          </p:nvPr>
        </p:nvSpPr>
        <p:spPr>
          <a:xfrm>
            <a:off x="793705" y="4355533"/>
            <a:ext cx="565681" cy="77080"/>
          </a:xfrm>
          <a:prstGeom prst="rect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4" name="矩形 63"/>
          <p:cNvSpPr/>
          <p:nvPr>
            <p:custDataLst>
              <p:tags r:id="rId4"/>
            </p:custDataLst>
          </p:nvPr>
        </p:nvSpPr>
        <p:spPr>
          <a:xfrm>
            <a:off x="735099" y="4312216"/>
            <a:ext cx="565681" cy="77080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5" name="文本框 64"/>
          <p:cNvSpPr txBox="1"/>
          <p:nvPr>
            <p:custDataLst>
              <p:tags r:id="rId5"/>
            </p:custDataLst>
          </p:nvPr>
        </p:nvSpPr>
        <p:spPr>
          <a:xfrm>
            <a:off x="735736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护理措施：调整饮食结构，增加营养摄入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6" name="三角形 33"/>
          <p:cNvSpPr/>
          <p:nvPr>
            <p:custDataLst>
              <p:tags r:id="rId6"/>
            </p:custDataLst>
          </p:nvPr>
        </p:nvSpPr>
        <p:spPr>
          <a:xfrm>
            <a:off x="5723667" y="5614938"/>
            <a:ext cx="111480" cy="96191"/>
          </a:xfrm>
          <a:prstGeom prst="triangle">
            <a:avLst/>
          </a:prstGeom>
          <a:solidFill>
            <a:schemeClr val="accent3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7" name="三角形 7"/>
          <p:cNvSpPr/>
          <p:nvPr>
            <p:custDataLst>
              <p:tags r:id="rId7"/>
            </p:custDataLst>
          </p:nvPr>
        </p:nvSpPr>
        <p:spPr>
          <a:xfrm>
            <a:off x="5682260" y="5592005"/>
            <a:ext cx="111480" cy="96191"/>
          </a:xfrm>
          <a:prstGeom prst="triangl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68" name="文本框 67"/>
          <p:cNvSpPr txBox="1"/>
          <p:nvPr>
            <p:custDataLst>
              <p:tags r:id="rId8"/>
            </p:custDataLst>
          </p:nvPr>
        </p:nvSpPr>
        <p:spPr>
          <a:xfrm>
            <a:off x="635085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03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69" name="矩形 68"/>
          <p:cNvSpPr/>
          <p:nvPr>
            <p:custDataLst>
              <p:tags r:id="rId9"/>
            </p:custDataLst>
          </p:nvPr>
        </p:nvSpPr>
        <p:spPr>
          <a:xfrm>
            <a:off x="6226283" y="3907066"/>
            <a:ext cx="5351599" cy="1848019"/>
          </a:xfrm>
          <a:prstGeom prst="rect">
            <a:avLst/>
          </a:prstGeom>
          <a:noFill/>
          <a:ln>
            <a:solidFill>
              <a:schemeClr val="accent4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0" name="矩形 69"/>
          <p:cNvSpPr/>
          <p:nvPr>
            <p:custDataLst>
              <p:tags r:id="rId10"/>
            </p:custDataLst>
          </p:nvPr>
        </p:nvSpPr>
        <p:spPr>
          <a:xfrm>
            <a:off x="6411021" y="4355533"/>
            <a:ext cx="565681" cy="77080"/>
          </a:xfrm>
          <a:prstGeom prst="rect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2" name="矩形 71"/>
          <p:cNvSpPr/>
          <p:nvPr>
            <p:custDataLst>
              <p:tags r:id="rId11"/>
            </p:custDataLst>
          </p:nvPr>
        </p:nvSpPr>
        <p:spPr>
          <a:xfrm>
            <a:off x="6353051" y="4312216"/>
            <a:ext cx="565681" cy="77080"/>
          </a:xfrm>
          <a:prstGeom prst="rect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3" name="文本框 72"/>
          <p:cNvSpPr txBox="1"/>
          <p:nvPr>
            <p:custDataLst>
              <p:tags r:id="rId12"/>
            </p:custDataLst>
          </p:nvPr>
        </p:nvSpPr>
        <p:spPr>
          <a:xfrm>
            <a:off x="6353688" y="447848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监测指标：体重、血红蛋白、白蛋白等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7" name="三角形 33"/>
          <p:cNvSpPr/>
          <p:nvPr>
            <p:custDataLst>
              <p:tags r:id="rId13"/>
            </p:custDataLst>
          </p:nvPr>
        </p:nvSpPr>
        <p:spPr>
          <a:xfrm>
            <a:off x="11341620" y="5614938"/>
            <a:ext cx="111480" cy="96191"/>
          </a:xfrm>
          <a:prstGeom prst="triangle">
            <a:avLst/>
          </a:prstGeom>
          <a:solidFill>
            <a:schemeClr val="accent4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8" name="三角形 7"/>
          <p:cNvSpPr/>
          <p:nvPr>
            <p:custDataLst>
              <p:tags r:id="rId14"/>
            </p:custDataLst>
          </p:nvPr>
        </p:nvSpPr>
        <p:spPr>
          <a:xfrm>
            <a:off x="11299576" y="5592005"/>
            <a:ext cx="111480" cy="96191"/>
          </a:xfrm>
          <a:prstGeom prst="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79" name="文本框 78"/>
          <p:cNvSpPr txBox="1"/>
          <p:nvPr>
            <p:custDataLst>
              <p:tags r:id="rId15"/>
            </p:custDataLst>
          </p:nvPr>
        </p:nvSpPr>
        <p:spPr>
          <a:xfrm>
            <a:off x="6253038" y="3872029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04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0" name="矩形 79"/>
          <p:cNvSpPr/>
          <p:nvPr>
            <p:custDataLst>
              <p:tags r:id="rId16"/>
            </p:custDataLst>
          </p:nvPr>
        </p:nvSpPr>
        <p:spPr>
          <a:xfrm>
            <a:off x="608330" y="1751999"/>
            <a:ext cx="5351599" cy="1848019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1" name="矩形 80"/>
          <p:cNvSpPr/>
          <p:nvPr>
            <p:custDataLst>
              <p:tags r:id="rId17"/>
            </p:custDataLst>
          </p:nvPr>
        </p:nvSpPr>
        <p:spPr>
          <a:xfrm>
            <a:off x="793705" y="2201104"/>
            <a:ext cx="565681" cy="77080"/>
          </a:xfrm>
          <a:prstGeom prst="rect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2" name="矩形 81"/>
          <p:cNvSpPr/>
          <p:nvPr>
            <p:custDataLst>
              <p:tags r:id="rId18"/>
            </p:custDataLst>
          </p:nvPr>
        </p:nvSpPr>
        <p:spPr>
          <a:xfrm>
            <a:off x="735099" y="2157149"/>
            <a:ext cx="565681" cy="7708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3" name="文本框 82"/>
          <p:cNvSpPr txBox="1"/>
          <p:nvPr>
            <p:custDataLst>
              <p:tags r:id="rId19"/>
            </p:custDataLst>
          </p:nvPr>
        </p:nvSpPr>
        <p:spPr>
          <a:xfrm>
            <a:off x="735736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原因：疾病导致食欲不振、消化吸收功能减弱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5" name="三角形 33"/>
          <p:cNvSpPr/>
          <p:nvPr>
            <p:custDataLst>
              <p:tags r:id="rId20"/>
            </p:custDataLst>
          </p:nvPr>
        </p:nvSpPr>
        <p:spPr>
          <a:xfrm>
            <a:off x="5723667" y="3460509"/>
            <a:ext cx="111480" cy="96191"/>
          </a:xfrm>
          <a:prstGeom prst="triangle">
            <a:avLst/>
          </a:prstGeom>
          <a:solidFill>
            <a:schemeClr val="accent1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6" name="三角形 7"/>
          <p:cNvSpPr/>
          <p:nvPr>
            <p:custDataLst>
              <p:tags r:id="rId21"/>
            </p:custDataLst>
          </p:nvPr>
        </p:nvSpPr>
        <p:spPr>
          <a:xfrm>
            <a:off x="5682260" y="3437576"/>
            <a:ext cx="111480" cy="96191"/>
          </a:xfrm>
          <a:prstGeom prst="triangle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87" name="文本框 86"/>
          <p:cNvSpPr txBox="1"/>
          <p:nvPr>
            <p:custDataLst>
              <p:tags r:id="rId22"/>
            </p:custDataLst>
          </p:nvPr>
        </p:nvSpPr>
        <p:spPr>
          <a:xfrm>
            <a:off x="635085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01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  <p:sp>
        <p:nvSpPr>
          <p:cNvPr id="89" name="矩形 88"/>
          <p:cNvSpPr/>
          <p:nvPr>
            <p:custDataLst>
              <p:tags r:id="rId23"/>
            </p:custDataLst>
          </p:nvPr>
        </p:nvSpPr>
        <p:spPr>
          <a:xfrm>
            <a:off x="6226283" y="1751999"/>
            <a:ext cx="5351599" cy="1848019"/>
          </a:xfrm>
          <a:prstGeom prst="rect">
            <a:avLst/>
          </a:prstGeom>
          <a:noFill/>
          <a:ln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0" name="矩形 89"/>
          <p:cNvSpPr/>
          <p:nvPr>
            <p:custDataLst>
              <p:tags r:id="rId24"/>
            </p:custDataLst>
          </p:nvPr>
        </p:nvSpPr>
        <p:spPr>
          <a:xfrm>
            <a:off x="6411021" y="2201104"/>
            <a:ext cx="565681" cy="77080"/>
          </a:xfrm>
          <a:prstGeom prst="rect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1" name="矩形 90"/>
          <p:cNvSpPr/>
          <p:nvPr>
            <p:custDataLst>
              <p:tags r:id="rId25"/>
            </p:custDataLst>
          </p:nvPr>
        </p:nvSpPr>
        <p:spPr>
          <a:xfrm>
            <a:off x="6353051" y="2157149"/>
            <a:ext cx="565681" cy="7708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2" name="文本框 91"/>
          <p:cNvSpPr txBox="1"/>
          <p:nvPr>
            <p:custDataLst>
              <p:tags r:id="rId26"/>
            </p:custDataLst>
          </p:nvPr>
        </p:nvSpPr>
        <p:spPr>
          <a:xfrm>
            <a:off x="6353688" y="2324050"/>
            <a:ext cx="4988115" cy="118423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400" spc="1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症状：体重下降、肌肉萎缩、疲劳乏力</a:t>
            </a:r>
            <a:endParaRPr lang="zh-CN" altLang="en-US" sz="2400" spc="10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94" name="三角形 33"/>
          <p:cNvSpPr/>
          <p:nvPr>
            <p:custDataLst>
              <p:tags r:id="rId27"/>
            </p:custDataLst>
          </p:nvPr>
        </p:nvSpPr>
        <p:spPr>
          <a:xfrm>
            <a:off x="11341620" y="3460509"/>
            <a:ext cx="111480" cy="96191"/>
          </a:xfrm>
          <a:prstGeom prst="triangle">
            <a:avLst/>
          </a:prstGeom>
          <a:solidFill>
            <a:schemeClr val="accent2">
              <a:alpha val="3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5" name="三角形 7"/>
          <p:cNvSpPr/>
          <p:nvPr>
            <p:custDataLst>
              <p:tags r:id="rId28"/>
            </p:custDataLst>
          </p:nvPr>
        </p:nvSpPr>
        <p:spPr>
          <a:xfrm>
            <a:off x="11299576" y="3437576"/>
            <a:ext cx="111480" cy="96191"/>
          </a:xfrm>
          <a:prstGeom prst="triangl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Light"/>
                <a:ea typeface="+mn-ea"/>
                <a:cs typeface="+mn-cs"/>
              </a:defRPr>
            </a:lvl9pPr>
          </a:lstStyle>
          <a:p>
            <a:pPr algn="ctr"/>
            <a:endParaRPr kumimoji="1" lang="zh-CN" altLang="en-US">
              <a:latin typeface="+mn-ea"/>
            </a:endParaRPr>
          </a:p>
        </p:txBody>
      </p:sp>
      <p:sp>
        <p:nvSpPr>
          <p:cNvPr id="96" name="文本框 95"/>
          <p:cNvSpPr txBox="1"/>
          <p:nvPr>
            <p:custDataLst>
              <p:tags r:id="rId29"/>
            </p:custDataLst>
          </p:nvPr>
        </p:nvSpPr>
        <p:spPr>
          <a:xfrm>
            <a:off x="6253038" y="1716962"/>
            <a:ext cx="769530" cy="64913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b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30000"/>
              </a:lnSpc>
            </a:pPr>
            <a:r>
              <a:rPr lang="en-US" altLang="zh-CN" sz="3600" b="1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cs typeface="+mj-lt"/>
              </a:rPr>
              <a:t>02</a:t>
            </a:r>
            <a:endParaRPr lang="en-US" altLang="zh-CN" sz="3600" b="1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cs typeface="+mj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https://d.book118.com/507033144103006045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PLACING_PICTURE_USER_VIEWPORT" val="{&quot;height&quot;:10800,&quot;width&quot;:19200}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  <p:tag name="PA" val="v5.2.11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  <p:tag name="PA" val="v5.2.11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文档标题"/>
  <p:tag name="KSO_WM_UNIT_TYPE" val="a"/>
  <p:tag name="KSO_WM_UNIT_VALUE" val="10"/>
  <p:tag name="PA" val="v5.2.11"/>
</p:tagLst>
</file>

<file path=ppt/tags/tag1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  <p:tag name="PA" val="v5.2.1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LINE_FILL_TYPE" val="2"/>
  <p:tag name="KSO_WM_UNIT_LINE_FORE_SCHEMECOLOR_INDEX" val="5"/>
  <p:tag name="KSO_WM_UNIT_LINE_FORE_SCHEMECOLOR_INDEX_BRIGHTNESS" val="0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4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第二级&#10;第三级&#10;第四级&#10;第五级"/>
  <p:tag name="KSO_WM_UNIT_SUBTYPE" val="a"/>
  <p:tag name="KSO_WM_UNIT_TYPE" val="h_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第二级&#10;第三级&#10;第四级&#10;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LINE_FILL_TYPE" val="2"/>
  <p:tag name="KSO_WM_UNIT_LINE_FORE_SCHEMECOLOR_INDEX" val="14"/>
  <p:tag name="KSO_WM_UNIT_LINE_FORE_SCHEMECOLOR_INDEX_BRIGHTNESS" val="0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您的观看与聆听"/>
  <p:tag name="KSO_WM_UNIT_TYPE" val="a"/>
  <p:tag name="KSO_WM_UNIT_VALUE" val="10"/>
</p:tagLst>
</file>

<file path=ppt/tags/tag7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8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14"/>
  <p:tag name="KSO_WM_UNIT_TEXT_FILL_FORE_SCHEMECOLOR_INDEX_BRIGHTNESS" val="-0.25"/>
  <p:tag name="KSO_WM_UNIT_TEXT_FILL_TYPE" val="1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Simple &amp; Creative"/>
  <p:tag name="KSO_WM_UNIT_TEXT_FILL_FORE_SCHEMECOLOR_INDEX" val="14"/>
  <p:tag name="KSO_WM_UNIT_TEXT_FILL_FORE_SCHEMECOLOR_INDEX_BRIGHTNESS" val="-0.25"/>
  <p:tag name="KSO_WM_UNIT_TEXT_FILL_TYPE" val="1"/>
  <p:tag name="KSO_WM_UNIT_TYPE" val="b"/>
  <p:tag name="KSO_WM_UNIT_VALUE" val="48"/>
</p:tagLst>
</file>

<file path=ppt/tags/tag90.xml><?xml version="1.0" encoding="utf-8"?>
<p:tagLst xmlns:p="http://schemas.openxmlformats.org/presentationml/2006/main">
  <p:tag name="KSO_WM_BEAUTIFY_FLAG" val="#wm#"/>
  <p:tag name="KSO_WM_SLIDE_CONTENT_AREA" val="{&quot;left&quot;:&quot;46.45&quot;,&quot;top&quot;:&quot;101.75&quot;,&quot;width&quot;:&quot;613.6&quot;,&quot;height&quot;:&quot;315.15&quot;}"/>
  <p:tag name="KSO_WM_SLIDE_ID" val="custom20230230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  <p:tag name="KSO_WM_TEMPLATE_THUMBS_INDEX" val="1、11"/>
</p:tagLst>
</file>

<file path=ppt/tags/tag91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USESOURCEFORMAT_APPLY" val="0"/>
  <p:tag name="KSO_WM_UNIT_VALUE" val="17"/>
</p:tagLst>
</file>

<file path=ppt/tags/tag92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13"/>
  <p:tag name="KSO_WM_UNIT_TEXT_FILL_TYPE" val="1"/>
  <p:tag name="KSO_WM_UNIT_TYPE" val="a"/>
  <p:tag name="KSO_WM_UNIT_USESOURCEFORMAT_APPLY" val="0"/>
  <p:tag name="KSO_WM_UNIT_VALUE" val="10"/>
</p:tagLst>
</file>

<file path=ppt/tags/tag9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1"/>
  <p:tag name="KSO_WM_UNIT_INDEX" val="1_1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3"/>
  <p:tag name="KSO_WM_UNIT_INDEX" val="1_1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1_2"/>
  <p:tag name="KSO_WM_UNIT_INDEX" val="1_1_2"/>
  <p:tag name="KSO_WM_UNIT_LAYERLEVEL" val="1_1_1"/>
  <p:tag name="KSO_WM_UNIT_PRESET_TEXT" val="01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9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9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1"/>
  <p:tag name="KSO_WM_UNIT_INDEX" val="1_2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9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3"/>
  <p:tag name="KSO_WM_UNIT_INDEX" val="1_2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2_2"/>
  <p:tag name="KSO_WM_UNIT_INDEX" val="1_2_2"/>
  <p:tag name="KSO_WM_UNIT_LAYERLEVEL" val="1_1_1"/>
  <p:tag name="KSO_WM_UNIT_PRESET_TEXT" val="02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1"/>
  <p:tag name="KSO_WM_UNIT_INDEX" val="1_3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3"/>
  <p:tag name="KSO_WM_UNIT_INDEX" val="1_3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3_2"/>
  <p:tag name="KSO_WM_UNIT_INDEX" val="1_3_2"/>
  <p:tag name="KSO_WM_UNIT_LAYERLEVEL" val="1_1_1"/>
  <p:tag name="KSO_WM_UNIT_PRESET_TEXT" val="03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1"/>
  <p:tag name="KSO_WM_UNIT_INDEX" val="1_4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3"/>
  <p:tag name="KSO_WM_UNIT_INDEX" val="1_4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4_2"/>
  <p:tag name="KSO_WM_UNIT_INDEX" val="1_4_2"/>
  <p:tag name="KSO_WM_UNIT_LAYERLEVEL" val="1_1_1"/>
  <p:tag name="KSO_WM_UNIT_PRESET_TEXT" val="04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1"/>
  <p:tag name="KSO_WM_UNIT_INDEX" val="1_5_1"/>
  <p:tag name="KSO_WM_UNIT_LAYERLEVEL" val="1_1_1"/>
  <p:tag name="KSO_WM_UNIT_LINE_FILL_TYPE" val="2"/>
  <p:tag name="KSO_WM_UNIT_LINE_FORE_SCHEMECOLOR_INDEX" val="15"/>
  <p:tag name="KSO_WM_UNIT_LINE_FORE_SCHEMECOLOR_INDEX_BRIGHTNESS" val="0.6"/>
  <p:tag name="KSO_WM_UNIT_TYPE" val="l_h_i"/>
  <p:tag name="KSO_WM_UNIT_USESOURCEFORMAT_APPLY" val="0"/>
</p:tagLst>
</file>

<file path=ppt/tags/tag110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3"/>
  <p:tag name="KSO_WM_UNIT_INDEX" val="1_5_3"/>
  <p:tag name="KSO_WM_UNIT_LAYERLEVEL" val="1_1_1"/>
  <p:tag name="KSO_WM_UNIT_LINE_FILL_TYPE" val="2"/>
  <p:tag name="KSO_WM_UNIT_LINE_FORE_SCHEMECOLOR_INDEX" val="5"/>
  <p:tag name="KSO_WM_UNIT_LINE_FORE_SCHEMECOLOR_INDEX_BRIGHTNESS" val="0"/>
  <p:tag name="KSO_WM_UNIT_TYPE" val="l_h_i"/>
  <p:tag name="KSO_WM_UNIT_USESOURCEFORMAT_APPLY" val="0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i*1_5_2"/>
  <p:tag name="KSO_WM_UNIT_INDEX" val="1_5_2"/>
  <p:tag name="KSO_WM_UNIT_LAYERLEVEL" val="1_1_1"/>
  <p:tag name="KSO_WM_UNIT_PRESET_TEXT" val="05."/>
  <p:tag name="KSO_WM_UNIT_SUBTYPE" val="d"/>
  <p:tag name="KSO_WM_UNIT_TEXT_FILL_FORE_SCHEMECOLOR_INDEX" val="14"/>
  <p:tag name="KSO_WM_UNIT_TEXT_FILL_FORE_SCHEMECOLOR_INDEX_BRIGHTNESS" val="-0.25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325.9,&quot;width&quot;:799.65}"/>
  <p:tag name="KSO_WM_TAG_VERSION" val="3.0"/>
  <p:tag name="KSO_WM_TEMPLATE_CATEGORY" val="custom"/>
  <p:tag name="KSO_WM_TEMPLATE_INDEX" val="20230230"/>
  <p:tag name="KSO_WM_UNIT_COMPATIBLE" val="0"/>
  <p:tag name="KSO_WM_UNIT_DIAGRAM_ISNUMVISUAL" val="0"/>
  <p:tag name="KSO_WM_UNIT_DIAGRAM_ISREFERUNIT" val="0"/>
  <p:tag name="KSO_WM_UNIT_HIGHLIGHT" val="0"/>
  <p:tag name="KSO_WM_UNIT_ID" val="custom20230230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EXT_FILL_FORE_SCHEMECOLOR_INDEX" val="14"/>
  <p:tag name="KSO_WM_UNIT_TEXT_FILL_FORE_SCHEMECOLOR_INDEX_BRIGHTNESS" val="-0.25"/>
  <p:tag name="KSO_WM_UNIT_TEXT_FILL_TYPE" val="1"/>
  <p:tag name="KSO_WM_UNIT_TYPE" val="l_h_a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30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On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15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6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297_5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297_5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297_5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297_5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4"/>
  <p:tag name="KSO_WM_UNIT_INDEX" val="1_5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297_5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5_1"/>
  <p:tag name="KSO_WM_UNIT_INDEX" val="1_5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5_1"/>
  <p:tag name="KSO_WM_UNIT_INDEX" val="1_5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4"/>
  <p:tag name="KSO_WM_UNIT_INDEX" val="1_6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3"/>
  <p:tag name="KSO_WM_UNIT_INDEX" val="1_6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297_5*l_h_i*1_6_2"/>
  <p:tag name="KSO_WM_UNIT_INDEX" val="1_6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i*1_6_1"/>
  <p:tag name="KSO_WM_UNIT_INDEX" val="1_6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21929133858265,&quot;width&quot;:821.1054330708662}"/>
  <p:tag name="KSO_WM_TAG_VERSION" val="3.0"/>
  <p:tag name="KSO_WM_TEMPLATE_CATEGORY" val="diagram"/>
  <p:tag name="KSO_WM_TEMPLATE_INDEX" val="20231297"/>
  <p:tag name="KSO_WM_UNIT_COMPATIBLE" val="0"/>
  <p:tag name="KSO_WM_UNIT_DIAGRAM_ISNUMVISUAL" val="0"/>
  <p:tag name="KSO_WM_UNIT_DIAGRAM_ISREFERUNIT" val="0"/>
  <p:tag name="KSO_WM_UNIT_HIGHLIGHT" val="0"/>
  <p:tag name="KSO_WM_UNIT_ID" val="diagram20231297_5*l_h_f*1_6_1"/>
  <p:tag name="KSO_WM_UNIT_INDEX" val="1_6_1"/>
  <p:tag name="KSO_WM_UNIT_LAYERLEVEL" val="1_1_1"/>
  <p:tag name="KSO_WM_UNIT_NOCLEAR" val="0"/>
  <p:tag name="KSO_WM_UNIT_PRESET_TEXT" val="单击此处输入你的智能图形项正文，文字是您思想的提炼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TEMPLATE_CATEGORY" val="custom"/>
  <p:tag name="KSO_WM_TEMPLATE_INDEX" val="20230230"/>
</p:tagLst>
</file>

<file path=ppt/tags/tag14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4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0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51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2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65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3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5"/>
  <p:tag name="KSO_WM_UNIT_TEXT_FILL_TYPE" val="1"/>
  <p:tag name="KSO_WM_UNIT_TYPE" val="l_h_a"/>
  <p:tag name="KSO_WM_UNIT_USESOURCEFORMAT_APPLY" val="0"/>
  <p:tag name="KSO_WM_UNIT_VALUE" val="8"/>
</p:tagLst>
</file>

<file path=ppt/tags/tag154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2_2"/>
  <p:tag name="KSO_WM_UNIT_INDEX" val="1_2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5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6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57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i*1_4_2"/>
  <p:tag name="KSO_WM_UNIT_INDEX" val="1_4_2"/>
  <p:tag name="KSO_WM_UNIT_LAYERLEVEL" val="1_1_1"/>
  <p:tag name="KSO_WM_UNIT_LINE_FILL_TYPE" val="2"/>
  <p:tag name="KSO_WM_UNIT_LINE_FORE_SCHEMECOLOR_INDEX" val="10"/>
  <p:tag name="KSO_WM_UNIT_TEXT_FILL_FORE_SCHEMECOLOR_INDEX" val="2"/>
  <p:tag name="KSO_WM_UNIT_TEXT_FILL_TYPE" val="1"/>
  <p:tag name="KSO_WM_UNIT_TYPE" val="l_h_i"/>
  <p:tag name="KSO_WM_UNIT_USESOURCEFORMAT_APPLY" val="0"/>
  <p:tag name="KSO_WM_UNIT_VALUE" val="91"/>
</p:tagLst>
</file>

<file path=ppt/tags/tag158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365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  <p:tag name="KSO_WM_UNIT_VALUE" val="8"/>
</p:tagLst>
</file>

<file path=ppt/tags/tag159.xml><?xml version="1.0" encoding="utf-8"?>
<p:tagLst xmlns:p="http://schemas.openxmlformats.org/presentationml/2006/main">
  <p:tag name="KSO_WM_ASSEMBLE_CHIP_INDEX" val="24677d5fe6884fd5b52757681b6e9622"/>
  <p:tag name="KSO_WM_BEAUTIFY_FLAG" val="#wm#"/>
  <p:tag name="KSO_WM_CHIP_GROUPID" val="60bee09e4737e0f4c1ebe909"/>
  <p:tag name="KSO_WM_CHIP_XID" val="60bee09e4737e0f4c1ebe90a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5,&quot;width&quot;:856.75}"/>
  <p:tag name="KSO_WM_TAG_VERSION" val="3.0"/>
  <p:tag name="KSO_WM_TEMPLATE_CATEGORY" val="diagram"/>
  <p:tag name="KSO_WM_TEMPLATE_INDEX" val="20231365"/>
  <p:tag name="KSO_WM_UNIT_COMPATIBLE" val="0"/>
  <p:tag name="KSO_WM_UNIT_DIAGRAM_ISNUMVISUAL" val="0"/>
  <p:tag name="KSO_WM_UNIT_DIAGRAM_ISREFERUNIT" val="0"/>
  <p:tag name="KSO_WM_UNIT_HIGHLIGHT" val="0"/>
  <p:tag name="KSO_WM_UNIT_ID" val="diagram20231365_3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在此输入标题"/>
  <p:tag name="KSO_WM_UNIT_TEXT_FILL_FORE_SCHEMECOLOR_INDEX" val="10"/>
  <p:tag name="KSO_WM_UNIT_TEXT_FILL_TYPE" val="1"/>
  <p:tag name="KSO_WM_UNIT_TYPE" val="l_h_a"/>
  <p:tag name="KSO_WM_UNIT_USESOURCEFORMAT_APPLY" val="0"/>
  <p:tag name="KSO_WM_UNIT_VALUE" val="8"/>
</p:tagLst>
</file>

<file path=ppt/tags/tag1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2"/>
  <p:tag name="KSO_WM_UNIT_INDEX" val="1_3_2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  <p:tag name="KSO_WM_UNIT_VALUE" val="36"/>
</p:tagLst>
</file>

<file path=ppt/tags/tag1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2"/>
  <p:tag name="KSO_WM_UNIT_INDEX" val="1_2_2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2"/>
  <p:tag name="KSO_WM_UNIT_INDEX" val="1_4_2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i*1_5_3"/>
  <p:tag name="KSO_WM_UNIT_INDEX" val="1_5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2"/>
  <p:tag name="KSO_WM_UNIT_INDEX" val="1_5_2"/>
  <p:tag name="KSO_WM_UNIT_LAYERLEVEL" val="1_1_1"/>
  <p:tag name="KSO_WM_UNIT_SHADOW_SCHEMECOLOR_INDEX" val="9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01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4*l_h_f*1_5_1"/>
  <p:tag name="KSO_WM_UNIT_INDEX" val="1_5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wo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1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82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18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0_1"/>
  <p:tag name="KSO_WM_UNIT_INDEX" val="1_10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9_1"/>
  <p:tag name="KSO_WM_UNIT_INDEX" val="1_9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8_1"/>
  <p:tag name="KSO_WM_UNIT_INDEX" val="1_8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7_1"/>
  <p:tag name="KSO_WM_UNIT_INDEX" val="1_7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6_1"/>
  <p:tag name="KSO_WM_UNIT_INDEX" val="1_6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5_1"/>
  <p:tag name="KSO_WM_UNIT_INDEX" val="1_5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8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4_1"/>
  <p:tag name="KSO_WM_UNIT_INDEX" val="1_4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3_1"/>
  <p:tag name="KSO_WM_UNIT_INDEX" val="1_3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2_1"/>
  <p:tag name="KSO_WM_UNIT_INDEX" val="1_2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i*1_1_1"/>
  <p:tag name="KSO_WM_UNIT_INDEX" val="1_1_1"/>
  <p:tag name="KSO_WM_UNIT_LAYERLEVEL" val="1_1_1"/>
  <p:tag name="KSO_WM_UNIT_LINE_FILL_TYPE" val="2"/>
  <p:tag name="KSO_WM_UNIT_LINE_FORE_SCHEMECOLOR_INDEX" val="5"/>
  <p:tag name="KSO_WM_UNIT_TYPE" val="m_h_i"/>
  <p:tag name="KSO_WM_UNIT_USESOURCEFORMAT_APPLY" val="0"/>
</p:tagLst>
</file>

<file path=ppt/tags/tag19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2_1"/>
  <p:tag name="KSO_WM_UNIT_INDEX" val="1_2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4_1"/>
  <p:tag name="KSO_WM_UNIT_INDEX" val="1_4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6_1"/>
  <p:tag name="KSO_WM_UNIT_INDEX" val="1_6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8_1"/>
  <p:tag name="KSO_WM_UNIT_INDEX" val="1_8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0_1"/>
  <p:tag name="KSO_WM_UNIT_INDEX" val="1_10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1_1"/>
  <p:tag name="KSO_WM_UNIT_INDEX" val="1_1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3_1"/>
  <p:tag name="KSO_WM_UNIT_INDEX" val="1_3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5_1"/>
  <p:tag name="KSO_WM_UNIT_INDEX" val="1_5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7_1"/>
  <p:tag name="KSO_WM_UNIT_INDEX" val="1_7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h_f*1_9_1"/>
  <p:tag name="KSO_WM_UNIT_INDEX" val="1_9_1"/>
  <p:tag name="KSO_WM_UNIT_LAYERLEVEL" val="1_1_1"/>
  <p:tag name="KSO_WM_UNIT_NOCLEAR" val="0"/>
  <p:tag name="KSO_WM_UNIT_PRESET_TEXT" val="单击此处输入项正文"/>
  <p:tag name="KSO_WM_UNIT_SUBTYPE" val="a"/>
  <p:tag name="KSO_WM_UNIT_TEXT_FILL_FORE_SCHEMECOLOR_INDEX" val="13"/>
  <p:tag name="KSO_WM_UNIT_TEXT_FILL_TYPE" val="1"/>
  <p:tag name="KSO_WM_UNIT_TYPE" val="m_h_f"/>
  <p:tag name="KSO_WM_UNIT_USESOURCEFORMAT_APPLY" val="0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HIGHLIGHT" val="0"/>
  <p:tag name="KSO_WM_UNIT_ID" val="diagram20230965_9*m_i*1_1"/>
  <p:tag name="KSO_WM_UNIT_INDEX" val="1_1"/>
  <p:tag name="KSO_WM_UNIT_LAYERLEVEL" val="1_1"/>
  <p:tag name="KSO_WM_UNIT_LINE_FILL_TYPE" val="2"/>
  <p:tag name="KSO_WM_UNIT_LINE_FORE_SCHEMECOLOR_INDEX" val="5"/>
  <p:tag name="KSO_WM_UNIT_TYPE" val="m_i"/>
  <p:tag name="KSO_WM_UNIT_USESOURCEFORMAT_APPLY" val="0"/>
</p:tagLst>
</file>

<file path=ppt/tags/tag204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0_2"/>
  <p:tag name="KSO_WM_UNIT_INDEX" val="1_10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5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7_2"/>
  <p:tag name="KSO_WM_UNIT_INDEX" val="1_7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6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9_2"/>
  <p:tag name="KSO_WM_UNIT_INDEX" val="1_9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7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8_2"/>
  <p:tag name="KSO_WM_UNIT_INDEX" val="1_8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8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6_2"/>
  <p:tag name="KSO_WM_UNIT_INDEX" val="1_6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09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5_2"/>
  <p:tag name="KSO_WM_UNIT_INDEX" val="1_5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0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4_2"/>
  <p:tag name="KSO_WM_UNIT_INDEX" val="1_4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1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3_2"/>
  <p:tag name="KSO_WM_UNIT_INDEX" val="1_3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2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2_2"/>
  <p:tag name="KSO_WM_UNIT_INDEX" val="1_2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3.xml><?xml version="1.0" encoding="utf-8"?>
<p:tagLst xmlns:p="http://schemas.openxmlformats.org/presentationml/2006/main">
  <p:tag name="KSO_WM_BEAUTIFY_FLAG" val="#wm#"/>
  <p:tag name="KSO_WM_DIAGRAM_COLOR_TEXT_CAN_REMOVE" val="n"/>
  <p:tag name="KSO_WM_DIAGRAM_COLOR_TRICK" val="1"/>
  <p:tag name="KSO_WM_DIAGRAM_GROUP_CODE" val="m1-1"/>
  <p:tag name="KSO_WM_DIAGRAM_MAX_ITEMCNT" val="12"/>
  <p:tag name="KSO_WM_DIAGRAM_MIN_ITEMCNT" val="2"/>
  <p:tag name="KSO_WM_DIAGRAM_VERSION" val="3"/>
  <p:tag name="KSO_WM_DIAGRAM_VIRTUALLY_FRAME" val="{&quot;height&quot;:324.9000000000001,&quot;width&quot;:863.15}"/>
  <p:tag name="KSO_WM_TAG_VERSION" val="3.0"/>
  <p:tag name="KSO_WM_TEMPLATE_CATEGORY" val="diagram"/>
  <p:tag name="KSO_WM_TEMPLATE_INDEX" val="20230965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0965_9*m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5"/>
  <p:tag name="KSO_WM_UNIT_TEXT_FILL_TYPE" val="1"/>
  <p:tag name="KSO_WM_UNIT_TYPE" val="m_h_i"/>
  <p:tag name="KSO_WM_UNIT_USESOURCEFORMAT_APPLY" val="0"/>
</p:tagLst>
</file>

<file path=ppt/tags/tag214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1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1_1"/>
  <p:tag name="KSO_WM_UNIT_INDEX" val="1_1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1_2"/>
  <p:tag name="KSO_WM_UNIT_INDEX" val="1_1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1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2_1"/>
  <p:tag name="KSO_WM_UNIT_INDEX" val="1_2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1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2_2"/>
  <p:tag name="KSO_WM_UNIT_INDEX" val="1_2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2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3_1"/>
  <p:tag name="KSO_WM_UNIT_INDEX" val="1_3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3_2"/>
  <p:tag name="KSO_WM_UNIT_INDEX" val="1_3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2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09_3*l_h_i*1_4_1"/>
  <p:tag name="KSO_WM_UNIT_INDEX" val="1_4_1"/>
  <p:tag name="KSO_WM_UNIT_LAYERLEVEL" val="1_1_1"/>
  <p:tag name="KSO_WM_UNIT_SHADOW_SCHEMECOLOR_INDEX" val="14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9_3*l_h_i*1_4_2"/>
  <p:tag name="KSO_WM_UNIT_INDEX" val="1_4_2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2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86.15,&quot;width&quot;:853.4772440944881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20"/>
</p:tagLst>
</file>

<file path=ppt/tags/tag22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1_2"/>
  <p:tag name="KSO_WM_UNIT_INDEX" val="1_1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2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2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3"/>
  <p:tag name="KSO_WM_UNIT_INDEX" val="1_1_3"/>
  <p:tag name="KSO_WM_UNIT_LAYERLEVEL" val="1_1_1"/>
  <p:tag name="KSO_WM_UNIT_TYPE" val="l_h_i"/>
  <p:tag name="KSO_WM_UNIT_USESOURCEFORMAT_APPLY" val="0"/>
</p:tagLst>
</file>

<file path=ppt/tags/tag23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1_1"/>
  <p:tag name="KSO_WM_UNIT_INDEX" val="1_1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2_2"/>
  <p:tag name="KSO_WM_UNIT_INDEX" val="1_2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3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1"/>
  <p:tag name="KSO_WM_UNIT_INDEX" val="1_2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2_3"/>
  <p:tag name="KSO_WM_UNIT_INDEX" val="1_2_3"/>
  <p:tag name="KSO_WM_UNIT_LAYERLEVEL" val="1_1_1"/>
  <p:tag name="KSO_WM_UNIT_TYPE" val="l_h_i"/>
  <p:tag name="KSO_WM_UNIT_USESOURCEFORMAT_APPLY" val="0"/>
</p:tagLst>
</file>

<file path=ppt/tags/tag23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3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3_2"/>
  <p:tag name="KSO_WM_UNIT_INDEX" val="1_3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3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1"/>
  <p:tag name="KSO_WM_UNIT_INDEX" val="1_3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3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3_3"/>
  <p:tag name="KSO_WM_UNIT_INDEX" val="1_3_3"/>
  <p:tag name="KSO_WM_UNIT_LAYERLEVEL" val="1_1_1"/>
  <p:tag name="KSO_WM_UNIT_TYPE" val="l_h_i"/>
  <p:tag name="KSO_WM_UNIT_USESOURCEFORMAT_APPLY" val="0"/>
</p:tagLst>
</file>

<file path=ppt/tags/tag23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3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i*1_4_2"/>
  <p:tag name="KSO_WM_UNIT_INDEX" val="1_4_2"/>
  <p:tag name="KSO_WM_UNIT_LAYERLEVEL" val="1_1_1"/>
  <p:tag name="KSO_WM_UNIT_LINE_FILL_TYPE" val="2"/>
  <p:tag name="KSO_WM_UNIT_LINE_FORE_SCHEMECOLOR_INDEX" val="5"/>
  <p:tag name="KSO_WM_UNIT_TYPE" val="l_h_i"/>
  <p:tag name="KSO_WM_UNIT_USESOURCEFORMAT_APPLY" val="0"/>
</p:tagLst>
</file>

<file path=ppt/tags/tag24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1"/>
  <p:tag name="KSO_WM_UNIT_INDEX" val="1_4_1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6_3*l_h_i*1_4_3"/>
  <p:tag name="KSO_WM_UNIT_INDEX" val="1_4_3"/>
  <p:tag name="KSO_WM_UNIT_LAYERLEVEL" val="1_1_1"/>
  <p:tag name="KSO_WM_UNIT_TYPE" val="l_h_i"/>
  <p:tag name="KSO_WM_UNIT_USESOURCEFORMAT_APPLY" val="0"/>
</p:tagLst>
</file>

<file path=ppt/tags/tag24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3922047244094,&quot;width&quot;:856.44031496063}"/>
  <p:tag name="KSO_WM_TAG_VERSION" val="3.0"/>
  <p:tag name="KSO_WM_TEMPLATE_CATEGORY" val="diagram"/>
  <p:tag name="KSO_WM_TEMPLATE_INDEX" val="20231356"/>
  <p:tag name="KSO_WM_UNIT_COMPATIBLE" val="0"/>
  <p:tag name="KSO_WM_UNIT_DIAGRAM_ISNUMVISUAL" val="0"/>
  <p:tag name="KSO_WM_UNIT_DIAGRAM_ISREFERUNIT" val="0"/>
  <p:tag name="KSO_WM_UNIT_HIGHLIGHT" val="0"/>
  <p:tag name="KSO_WM_UNIT_ID" val="diagram20231356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良好效果。"/>
  <p:tag name="KSO_WM_UNIT_SUBTYPE" val="a"/>
  <p:tag name="KSO_WM_UNIT_TYPE" val="l_h_f"/>
  <p:tag name="KSO_WM_UNIT_USESOURCEFORMAT_APPLY" val="0"/>
</p:tagLst>
</file>

<file path=ppt/tags/tag24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e*1"/>
  <p:tag name="KSO_WM_UNIT_INDEX" val="1"/>
  <p:tag name="KSO_WM_UNIT_LAYERLEVEL" val="1"/>
  <p:tag name="KSO_WM_UNIT_NOCLEAR" val="0"/>
  <p:tag name="KSO_WM_UNIT_PRESET_TEXT" val="Part Three"/>
  <p:tag name="KSO_WM_UNIT_TEXT_FILL_FORE_SCHEMECOLOR_INDEX" val="14"/>
  <p:tag name="KSO_WM_UNIT_TEXT_FILL_FORE_SCHEMECOLOR_INDEX_BRIGHTNESS" val="-0.25"/>
  <p:tag name="KSO_WM_UNIT_TEXT_FILL_TYPE" val="1"/>
  <p:tag name="KSO_WM_UNIT_TYPE" val="e"/>
  <p:tag name="KSO_WM_UNIT_VALUE" val="6"/>
</p:tagLst>
</file>

<file path=ppt/tags/tag24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023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30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45.xml><?xml version="1.0" encoding="utf-8"?>
<p:tagLst xmlns:p="http://schemas.openxmlformats.org/presentationml/2006/main">
  <p:tag name="KSO_WM_BEAUTIFY_FLAG" val="#wm#"/>
  <p:tag name="KSO_WM_SLIDE_CONTENT_AREA" val="{&quot;left&quot;:&quot;26.85&quot;,&quot;top&quot;:&quot;79.65&quot;,&quot;width&quot;:&quot;618.65&quot;,&quot;height&quot;:&quot;320.9&quot;}"/>
  <p:tag name="KSO_WM_SLIDE_ID" val="custom20230230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30"/>
  <p:tag name="KSO_WM_TEMPLATE_MASTER_TYPE" val="0"/>
  <p:tag name="KSO_WM_TEMPLATE_SUBCATEGORY" val="29"/>
</p:tagLst>
</file>

<file path=ppt/tags/tag24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4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54_4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4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54_4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54_4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5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54_4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5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4*l_h_f*1_5_1"/>
  <p:tag name="KSO_WM_UNIT_INDEX" val="1_5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8.5586614173228,&quot;width&quot;:861.3488188976378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9"/>
  <p:tag name="KSO_WM_UNIT_FILL_TYPE" val="1"/>
  <p:tag name="KSO_WM_UNIT_HIGHLIGHT" val="0"/>
  <p:tag name="KSO_WM_UNIT_ID" val="diagram20231354_4*l_h_i*1_5_2"/>
  <p:tag name="KSO_WM_UNIT_INDEX" val="1_5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1.xml><?xml version="1.0" encoding="utf-8"?>
<p:tagLst xmlns:p="http://schemas.openxmlformats.org/presentationml/2006/main">
  <p:tag name="KSO_WM_TEMPLATE_CATEGORY" val="custom"/>
  <p:tag name="KSO_WM_TEMPLATE_INDEX" val="20230230"/>
</p:tagLst>
</file>

<file path=ppt/tags/tag26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2"/>
  <p:tag name="KSO_WM_UNIT_INDEX" val="1_3_2"/>
  <p:tag name="KSO_WM_UNIT_LAYERLEVEL" val="1_1_1"/>
  <p:tag name="KSO_WM_UNIT_LINE_FILL_TYPE" val="2"/>
  <p:tag name="KSO_WM_UNIT_LINE_FORE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3"/>
  <p:tag name="KSO_WM_UNIT_INDEX" val="1_3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4"/>
  <p:tag name="KSO_WM_UNIT_INDEX" val="1_3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6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6"/>
  <p:tag name="KSO_WM_UNIT_INDEX" val="1_3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5_3*l_h_i*1_3_5"/>
  <p:tag name="KSO_WM_UNIT_INDEX" val="1_3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6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3_1"/>
  <p:tag name="KSO_WM_UNIT_INDEX" val="1_3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6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2"/>
  <p:tag name="KSO_WM_UNIT_INDEX" val="1_4_2"/>
  <p:tag name="KSO_WM_UNIT_LAYERLEVEL" val="1_1_1"/>
  <p:tag name="KSO_WM_UNIT_LINE_FILL_TYPE" val="2"/>
  <p:tag name="KSO_WM_UNIT_LINE_FORE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3"/>
  <p:tag name="KSO_WM_UNIT_INDEX" val="1_4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4"/>
  <p:tag name="KSO_WM_UNIT_INDEX" val="1_4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7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6"/>
  <p:tag name="KSO_WM_UNIT_INDEX" val="1_4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5_3*l_h_i*1_4_5"/>
  <p:tag name="KSO_WM_UNIT_INDEX" val="1_4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4_1"/>
  <p:tag name="KSO_WM_UNIT_INDEX" val="1_4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7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2"/>
  <p:tag name="KSO_WM_UNIT_INDEX" val="1_1_2"/>
  <p:tag name="KSO_WM_UNIT_LAYERLEVEL" val="1_1_1"/>
  <p:tag name="KSO_WM_UNIT_LINE_FILL_TYPE" val="2"/>
  <p:tag name="KSO_WM_UNIT_LINE_FORE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3"/>
  <p:tag name="KSO_WM_UNIT_INDEX" val="1_1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4"/>
  <p:tag name="KSO_WM_UNIT_INDEX" val="1_1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7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0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6"/>
  <p:tag name="KSO_WM_UNIT_INDEX" val="1_1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1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5_3*l_h_i*1_1_5"/>
  <p:tag name="KSO_WM_UNIT_INDEX" val="1_1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2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1_1"/>
  <p:tag name="KSO_WM_UNIT_INDEX" val="1_1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83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2"/>
  <p:tag name="KSO_WM_UNIT_INDEX" val="1_2_2"/>
  <p:tag name="KSO_WM_UNIT_LAYERLEVEL" val="1_1_1"/>
  <p:tag name="KSO_WM_UNIT_LINE_FILL_TYPE" val="2"/>
  <p:tag name="KSO_WM_UNIT_LINE_FORE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4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3"/>
  <p:tag name="KSO_WM_UNIT_INDEX" val="1_2_3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5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4"/>
  <p:tag name="KSO_WM_UNIT_INDEX" val="1_2_4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6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287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6"/>
  <p:tag name="KSO_WM_UNIT_INDEX" val="1_2_6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8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5_3*l_h_i*1_2_5"/>
  <p:tag name="KSO_WM_UNIT_INDEX" val="1_2_5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289.xml><?xml version="1.0" encoding="utf-8"?>
<p:tagLst xmlns:p="http://schemas.openxmlformats.org/presentationml/2006/main">
  <p:tag name="KSO_WM_BEAUTIFY_FLAG" val="#wm#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7506299212598,&quot;width&quot;:862.1668503937007}"/>
  <p:tag name="KSO_WM_TAG_VERSION" val="3.0"/>
  <p:tag name="KSO_WM_TEMPLATE_CATEGORY" val="diagram"/>
  <p:tag name="KSO_WM_TEMPLATE_INDEX" val="20231305"/>
  <p:tag name="KSO_WM_UNIT_COMPATIBLE" val="0"/>
  <p:tag name="KSO_WM_UNIT_DIAGRAM_ISNUMVISUAL" val="0"/>
  <p:tag name="KSO_WM_UNIT_DIAGRAM_ISREFERUNIT" val="0"/>
  <p:tag name="KSO_WM_UNIT_HIGHLIGHT" val="0"/>
  <p:tag name="KSO_WM_UNIT_ID" val="diagram20231305_3*l_h_i*1_2_1"/>
  <p:tag name="KSO_WM_UNIT_INDEX" val="1_2_1"/>
  <p:tag name="KSO_WM_UNIT_LAYERLEVEL" val="1_1_1"/>
  <p:tag name="KSO_WM_UNIT_SUBTYPE" val="d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290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3F4D63"/>
      </a:dk2>
      <a:lt2>
        <a:srgbClr val="E7F0FD"/>
      </a:lt2>
      <a:accent1>
        <a:srgbClr val="116CEE"/>
      </a:accent1>
      <a:accent2>
        <a:srgbClr val="1B7ED6"/>
      </a:accent2>
      <a:accent3>
        <a:srgbClr val="268FBE"/>
      </a:accent3>
      <a:accent4>
        <a:srgbClr val="30A1A6"/>
      </a:accent4>
      <a:accent5>
        <a:srgbClr val="3BB28E"/>
      </a:accent5>
      <a:accent6>
        <a:srgbClr val="45C476"/>
      </a:accent6>
      <a:hlink>
        <a:srgbClr val="0563C1"/>
      </a:hlink>
      <a:folHlink>
        <a:srgbClr val="954F72"/>
      </a:folHlink>
    </a:clrScheme>
    <a:fontScheme name="自定义 13">
      <a:majorFont>
        <a:latin typeface="MiSans Heavy"/>
        <a:ea typeface="MiSans Heavy"/>
        <a:cs typeface="Arial"/>
      </a:majorFont>
      <a:minorFont>
        <a:latin typeface="MiSans Light"/>
        <a:ea typeface="MiSans Light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noFill/>
          <a:prstDash val="solid"/>
        </a:ln>
        <a:effectLst>
          <a:outerShdw blurRad="203200" dist="101600" dir="8100000" algn="tr" rotWithShape="0">
            <a:srgbClr val="FF5DA9">
              <a:alpha val="10000"/>
            </a:srgbClr>
          </a:outerShdw>
        </a:effectLst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14</Slides>
  <Notes>5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9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4">
      <vt:lpstr>Arial</vt:lpstr>
      <vt:lpstr>Calibri</vt:lpstr>
      <vt:lpstr>MiSans Heavy</vt:lpstr>
      <vt:lpstr>MiSans Light</vt:lpstr>
      <vt:lpstr>Wingdings</vt:lpstr>
      <vt:lpstr>Calibri Light</vt:lpstr>
      <vt:lpstr>Montserrat Black</vt:lpstr>
      <vt:lpstr>微软雅黑</vt:lpstr>
      <vt:lpstr>思源黑体 CN Normal</vt:lpstr>
      <vt:lpstr>Office Theme</vt:lpstr>
      <vt:lpstr>肠痨的护理查房</vt:lpstr>
      <vt:lpstr>目录</vt:lpstr>
      <vt:lpstr>疾病相关知识回顾</vt:lpstr>
      <vt:lpstr>肠痨的定义和诊断标准</vt:lpstr>
      <vt:lpstr>肠痨的发病机制和病理生理</vt:lpstr>
      <vt:lpstr>肠痨的临床表现和并发症</vt:lpstr>
      <vt:lpstr>病史简介</vt:lpstr>
      <vt:lpstr>患者基本信息和主诉</vt:lpstr>
      <vt:lpstr>病程和治疗史</vt:lpstr>
      <vt:lpstr>家族史和社会背景</vt:lpstr>
      <vt:lpstr>护理诊断</vt:lpstr>
      <vt:lpstr>疼痛</vt:lpstr>
      <vt:lpstr>营养失调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2024-09-20T07:07:12.302</cp:lastPrinted>
  <dcterms:created xsi:type="dcterms:W3CDTF">2024-09-19T23:07:12Z</dcterms:created>
  <dcterms:modified xsi:type="dcterms:W3CDTF">2024-09-19T23:07:15Z</dcterms:modified>
</cp:coreProperties>
</file>